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2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 Paráková" userId="0e4e764e-5d46-4223-8c2c-f067c0301b44" providerId="ADAL" clId="{948E79B5-9D39-4823-A51C-95B4961184B2}"/>
    <pc:docChg chg="undo custSel addSld delSld modSld sldOrd">
      <pc:chgData name="Iva Paráková" userId="0e4e764e-5d46-4223-8c2c-f067c0301b44" providerId="ADAL" clId="{948E79B5-9D39-4823-A51C-95B4961184B2}" dt="2021-03-25T17:27:00.640" v="512" actId="2696"/>
      <pc:docMkLst>
        <pc:docMk/>
      </pc:docMkLst>
      <pc:sldChg chg="addSp delSp modSp add">
        <pc:chgData name="Iva Paráková" userId="0e4e764e-5d46-4223-8c2c-f067c0301b44" providerId="ADAL" clId="{948E79B5-9D39-4823-A51C-95B4961184B2}" dt="2021-03-25T17:21:33.142" v="241" actId="14100"/>
        <pc:sldMkLst>
          <pc:docMk/>
          <pc:sldMk cId="1841096980" sldId="256"/>
        </pc:sldMkLst>
        <pc:spChg chg="del">
          <ac:chgData name="Iva Paráková" userId="0e4e764e-5d46-4223-8c2c-f067c0301b44" providerId="ADAL" clId="{948E79B5-9D39-4823-A51C-95B4961184B2}" dt="2021-03-25T17:06:41.065" v="1"/>
          <ac:spMkLst>
            <pc:docMk/>
            <pc:sldMk cId="1841096980" sldId="256"/>
            <ac:spMk id="2" creationId="{41B2B299-8D14-49E8-A105-D5C22EDBCB39}"/>
          </ac:spMkLst>
        </pc:spChg>
        <pc:spChg chg="del">
          <ac:chgData name="Iva Paráková" userId="0e4e764e-5d46-4223-8c2c-f067c0301b44" providerId="ADAL" clId="{948E79B5-9D39-4823-A51C-95B4961184B2}" dt="2021-03-25T17:06:41.065" v="1"/>
          <ac:spMkLst>
            <pc:docMk/>
            <pc:sldMk cId="1841096980" sldId="256"/>
            <ac:spMk id="3" creationId="{9A842F59-0053-47E2-B0C1-F2BE2D4F16FA}"/>
          </ac:spMkLst>
        </pc:spChg>
        <pc:spChg chg="add mod">
          <ac:chgData name="Iva Paráková" userId="0e4e764e-5d46-4223-8c2c-f067c0301b44" providerId="ADAL" clId="{948E79B5-9D39-4823-A51C-95B4961184B2}" dt="2021-03-25T17:21:33.142" v="241" actId="14100"/>
          <ac:spMkLst>
            <pc:docMk/>
            <pc:sldMk cId="1841096980" sldId="256"/>
            <ac:spMk id="4" creationId="{E0F9B0AB-0FB6-45F5-975E-672528B457C8}"/>
          </ac:spMkLst>
        </pc:spChg>
        <pc:spChg chg="add del mod">
          <ac:chgData name="Iva Paráková" userId="0e4e764e-5d46-4223-8c2c-f067c0301b44" providerId="ADAL" clId="{948E79B5-9D39-4823-A51C-95B4961184B2}" dt="2021-03-25T17:20:25.617" v="231"/>
          <ac:spMkLst>
            <pc:docMk/>
            <pc:sldMk cId="1841096980" sldId="256"/>
            <ac:spMk id="5" creationId="{9F53ED9E-36CF-4C96-B104-B1F7A1B4D826}"/>
          </ac:spMkLst>
        </pc:spChg>
      </pc:sldChg>
      <pc:sldChg chg="delSp modSp add ord">
        <pc:chgData name="Iva Paráková" userId="0e4e764e-5d46-4223-8c2c-f067c0301b44" providerId="ADAL" clId="{948E79B5-9D39-4823-A51C-95B4961184B2}" dt="2021-03-25T17:22:21.682" v="245" actId="14100"/>
        <pc:sldMkLst>
          <pc:docMk/>
          <pc:sldMk cId="0" sldId="258"/>
        </pc:sldMkLst>
        <pc:spChg chg="del mod">
          <ac:chgData name="Iva Paráková" userId="0e4e764e-5d46-4223-8c2c-f067c0301b44" providerId="ADAL" clId="{948E79B5-9D39-4823-A51C-95B4961184B2}" dt="2021-03-25T17:21:49.856" v="242"/>
          <ac:spMkLst>
            <pc:docMk/>
            <pc:sldMk cId="0" sldId="258"/>
            <ac:spMk id="4098" creationId="{10EF60AD-CB7B-423B-A087-F1A376CADA2A}"/>
          </ac:spMkLst>
        </pc:spChg>
        <pc:spChg chg="mod">
          <ac:chgData name="Iva Paráková" userId="0e4e764e-5d46-4223-8c2c-f067c0301b44" providerId="ADAL" clId="{948E79B5-9D39-4823-A51C-95B4961184B2}" dt="2021-03-25T17:22:21.682" v="245" actId="14100"/>
          <ac:spMkLst>
            <pc:docMk/>
            <pc:sldMk cId="0" sldId="258"/>
            <ac:spMk id="4099" creationId="{075DBD1C-22B7-4AFF-B538-AA63ED2A9AC8}"/>
          </ac:spMkLst>
        </pc:spChg>
      </pc:sldChg>
      <pc:sldChg chg="addSp delSp modSp add">
        <pc:chgData name="Iva Paráková" userId="0e4e764e-5d46-4223-8c2c-f067c0301b44" providerId="ADAL" clId="{948E79B5-9D39-4823-A51C-95B4961184B2}" dt="2021-03-25T17:20:01.966" v="230" actId="20577"/>
        <pc:sldMkLst>
          <pc:docMk/>
          <pc:sldMk cId="3097140767" sldId="259"/>
        </pc:sldMkLst>
        <pc:spChg chg="del">
          <ac:chgData name="Iva Paráková" userId="0e4e764e-5d46-4223-8c2c-f067c0301b44" providerId="ADAL" clId="{948E79B5-9D39-4823-A51C-95B4961184B2}" dt="2021-03-25T17:08:18.405" v="26"/>
          <ac:spMkLst>
            <pc:docMk/>
            <pc:sldMk cId="3097140767" sldId="259"/>
            <ac:spMk id="2" creationId="{9F09C078-4654-47D7-A86B-C00560F0989A}"/>
          </ac:spMkLst>
        </pc:spChg>
        <pc:spChg chg="del">
          <ac:chgData name="Iva Paráková" userId="0e4e764e-5d46-4223-8c2c-f067c0301b44" providerId="ADAL" clId="{948E79B5-9D39-4823-A51C-95B4961184B2}" dt="2021-03-25T17:08:18.405" v="26"/>
          <ac:spMkLst>
            <pc:docMk/>
            <pc:sldMk cId="3097140767" sldId="259"/>
            <ac:spMk id="3" creationId="{CC3127DC-B2D9-4175-AB31-BC4F6A90CFBF}"/>
          </ac:spMkLst>
        </pc:spChg>
        <pc:spChg chg="add mod">
          <ac:chgData name="Iva Paráková" userId="0e4e764e-5d46-4223-8c2c-f067c0301b44" providerId="ADAL" clId="{948E79B5-9D39-4823-A51C-95B4961184B2}" dt="2021-03-25T17:20:01.966" v="230" actId="20577"/>
          <ac:spMkLst>
            <pc:docMk/>
            <pc:sldMk cId="3097140767" sldId="259"/>
            <ac:spMk id="4" creationId="{801C1080-D027-469C-9AEE-69D29168798F}"/>
          </ac:spMkLst>
        </pc:spChg>
        <pc:picChg chg="add mod">
          <ac:chgData name="Iva Paráková" userId="0e4e764e-5d46-4223-8c2c-f067c0301b44" providerId="ADAL" clId="{948E79B5-9D39-4823-A51C-95B4961184B2}" dt="2021-03-25T17:19:42.862" v="227" actId="14100"/>
          <ac:picMkLst>
            <pc:docMk/>
            <pc:sldMk cId="3097140767" sldId="259"/>
            <ac:picMk id="5" creationId="{431745FD-BD6D-42D4-AB34-6F626A3D4130}"/>
          </ac:picMkLst>
        </pc:picChg>
      </pc:sldChg>
      <pc:sldChg chg="addSp delSp modSp add ord">
        <pc:chgData name="Iva Paráková" userId="0e4e764e-5d46-4223-8c2c-f067c0301b44" providerId="ADAL" clId="{948E79B5-9D39-4823-A51C-95B4961184B2}" dt="2021-03-25T17:22:38.670" v="247" actId="14100"/>
        <pc:sldMkLst>
          <pc:docMk/>
          <pc:sldMk cId="0" sldId="260"/>
        </pc:sldMkLst>
        <pc:spChg chg="add del mod">
          <ac:chgData name="Iva Paráková" userId="0e4e764e-5d46-4223-8c2c-f067c0301b44" providerId="ADAL" clId="{948E79B5-9D39-4823-A51C-95B4961184B2}" dt="2021-03-25T17:22:30.096" v="246"/>
          <ac:spMkLst>
            <pc:docMk/>
            <pc:sldMk cId="0" sldId="260"/>
            <ac:spMk id="2" creationId="{6E2911D7-07D0-412B-BEC4-DFA7C5B5C070}"/>
          </ac:spMkLst>
        </pc:spChg>
        <pc:spChg chg="del mod">
          <ac:chgData name="Iva Paráková" userId="0e4e764e-5d46-4223-8c2c-f067c0301b44" providerId="ADAL" clId="{948E79B5-9D39-4823-A51C-95B4961184B2}" dt="2021-03-25T17:10:37.270" v="54"/>
          <ac:spMkLst>
            <pc:docMk/>
            <pc:sldMk cId="0" sldId="260"/>
            <ac:spMk id="3074" creationId="{F2FCE280-A8F1-473E-97B6-F426A94218E1}"/>
          </ac:spMkLst>
        </pc:spChg>
        <pc:spChg chg="mod">
          <ac:chgData name="Iva Paráková" userId="0e4e764e-5d46-4223-8c2c-f067c0301b44" providerId="ADAL" clId="{948E79B5-9D39-4823-A51C-95B4961184B2}" dt="2021-03-25T17:22:38.670" v="247" actId="14100"/>
          <ac:spMkLst>
            <pc:docMk/>
            <pc:sldMk cId="0" sldId="260"/>
            <ac:spMk id="3075" creationId="{AFA23E00-B649-4EFC-849D-FC8A283CFE3D}"/>
          </ac:spMkLst>
        </pc:spChg>
      </pc:sldChg>
      <pc:sldChg chg="modSp add del ord">
        <pc:chgData name="Iva Paráková" userId="0e4e764e-5d46-4223-8c2c-f067c0301b44" providerId="ADAL" clId="{948E79B5-9D39-4823-A51C-95B4961184B2}" dt="2021-03-25T17:09:21.085" v="34" actId="2696"/>
        <pc:sldMkLst>
          <pc:docMk/>
          <pc:sldMk cId="0" sldId="261"/>
        </pc:sldMkLst>
        <pc:spChg chg="mod">
          <ac:chgData name="Iva Paráková" userId="0e4e764e-5d46-4223-8c2c-f067c0301b44" providerId="ADAL" clId="{948E79B5-9D39-4823-A51C-95B4961184B2}" dt="2021-03-25T17:08:59.371" v="32" actId="27636"/>
          <ac:spMkLst>
            <pc:docMk/>
            <pc:sldMk cId="0" sldId="261"/>
            <ac:spMk id="4098" creationId="{E9412FCA-17F9-48D1-B31D-BA3217390E78}"/>
          </ac:spMkLst>
        </pc:spChg>
      </pc:sldChg>
      <pc:sldChg chg="add del">
        <pc:chgData name="Iva Paráková" userId="0e4e764e-5d46-4223-8c2c-f067c0301b44" providerId="ADAL" clId="{948E79B5-9D39-4823-A51C-95B4961184B2}" dt="2021-03-25T17:27:00.640" v="512" actId="2696"/>
        <pc:sldMkLst>
          <pc:docMk/>
          <pc:sldMk cId="501079585" sldId="261"/>
        </pc:sldMkLst>
      </pc:sldChg>
      <pc:sldChg chg="modSp add">
        <pc:chgData name="Iva Paráková" userId="0e4e764e-5d46-4223-8c2c-f067c0301b44" providerId="ADAL" clId="{948E79B5-9D39-4823-A51C-95B4961184B2}" dt="2021-03-25T17:26:11.142" v="511" actId="13926"/>
        <pc:sldMkLst>
          <pc:docMk/>
          <pc:sldMk cId="2386306254" sldId="262"/>
        </pc:sldMkLst>
        <pc:spChg chg="mod">
          <ac:chgData name="Iva Paráková" userId="0e4e764e-5d46-4223-8c2c-f067c0301b44" providerId="ADAL" clId="{948E79B5-9D39-4823-A51C-95B4961184B2}" dt="2021-03-25T17:26:11.142" v="511" actId="13926"/>
          <ac:spMkLst>
            <pc:docMk/>
            <pc:sldMk cId="2386306254" sldId="262"/>
            <ac:spMk id="4" creationId="{801C1080-D027-469C-9AEE-69D29168798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90F9D4-095D-4B1B-A189-EBF690F57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1712949-BDF4-44F1-B649-A2D3F69835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7DA71C-20A9-415F-8D5A-5495D83A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0D6D-2D11-4D1D-BB3E-CAF5C61DE5F5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33EEF3-BA0E-49E0-846B-C13CCFDE0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B54609-79F0-41AA-AC29-13985A29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6C49-6CEB-4DCC-A524-C2CAFA5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864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7227A3-CB63-43D5-8778-E88E70B9D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C78078C-963C-40C7-BF5F-106321EBE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6FE5C4-F717-466F-B70F-E52138EF3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0D6D-2D11-4D1D-BB3E-CAF5C61DE5F5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4101A8-8645-45E4-B7E1-C0A0A7A8D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A7B2AA-E76C-425C-8E0D-D1E017FA9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6C49-6CEB-4DCC-A524-C2CAFA5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4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6898E10-934D-4E8F-B463-32DC2034B0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87BA2EC-31E0-44E6-8794-3F5849852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0E924D-C487-4814-9333-D372A2705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0D6D-2D11-4D1D-BB3E-CAF5C61DE5F5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AC67A7-5284-48E2-9AC0-86C13120F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D19C6B-A837-4761-BAD9-BE8BC88B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6C49-6CEB-4DCC-A524-C2CAFA5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74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E4A237-3011-4AAF-82E3-9059D6562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F5DD59-1088-4CC3-BAC3-196A96B63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C82762-CF22-4835-AF3D-D3C11E4A8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0D6D-2D11-4D1D-BB3E-CAF5C61DE5F5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1A1BB3-0F3B-4797-9F0F-1B20D2B4C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DDB555-76E1-4668-8121-E4FBE631B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6C49-6CEB-4DCC-A524-C2CAFA5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87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93337-8CC4-42C9-BBDF-E73853EA6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1CF096-1E0C-4E9D-8373-91ED91891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B27142-332C-4BF8-A6C1-BAD10DE39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0D6D-2D11-4D1D-BB3E-CAF5C61DE5F5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E3211A-79A8-4BEE-A467-097B103A9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0CBEEB-B71A-42C7-8472-DFAA154B8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6C49-6CEB-4DCC-A524-C2CAFA5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52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0B8A9-EE41-4646-B111-08602FB8E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5C3840-D01A-44FF-97B9-7B80EE34FA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FC053AD-0C30-4401-AAD6-9240E3BD8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FB4E074-69F9-4550-8802-B2DFD71D4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0D6D-2D11-4D1D-BB3E-CAF5C61DE5F5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C790C1F-C109-479D-9D18-76ADCD54A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F2E722-B956-4391-AA05-415AFEBE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6C49-6CEB-4DCC-A524-C2CAFA5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71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1A8232-7A77-4BA0-9111-D9CB08122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37FA5B4-6AE0-4DBC-90B7-B4A101928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9127DFA-143B-45EA-82A9-1B7F0AE3D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B6C2BD2-B1EB-4F9E-A8E8-7CCB7C6D68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149DF07-7012-4D12-9431-9C564C53E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7325D20-156D-4448-95E6-C750A6758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0D6D-2D11-4D1D-BB3E-CAF5C61DE5F5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B769B3F-35C7-4EE5-A0A4-85841851E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B8673BA-F82A-408D-A395-4CCFA23C7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6C49-6CEB-4DCC-A524-C2CAFA5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18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863CE-EC92-4ECE-B7F6-D440EDB55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E7A2101-49D6-466D-9168-356B560B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0D6D-2D11-4D1D-BB3E-CAF5C61DE5F5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221333D-3A09-4B72-ABEA-4568C2365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AB70378-6B45-4C34-90A0-D8E0D6EE0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6C49-6CEB-4DCC-A524-C2CAFA5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63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AE833C2-B21B-401E-80EA-019537E51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0D6D-2D11-4D1D-BB3E-CAF5C61DE5F5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7EDCDCD-F804-45C3-9543-E7F538272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3E8BD1E-8384-45B0-9B63-DE35A45B6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6C49-6CEB-4DCC-A524-C2CAFA5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16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B6020D-7FFF-4D4C-A3E9-4AD811588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D20E64-9737-40F9-BEAF-3CD3E8238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9986298-BE38-472B-BB49-99B5D1BAC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2195296-1DE5-4549-B4B9-0AB249764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0D6D-2D11-4D1D-BB3E-CAF5C61DE5F5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DC04F5-AB54-46B7-87D7-EE76C6382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EAC426-EC20-4843-A386-8E06EB943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6C49-6CEB-4DCC-A524-C2CAFA5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64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33539-8534-456C-8338-FDFFE91B9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7A4C85A-5265-4861-B500-EDA2EC098C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CDDEFFF-BE84-4BDF-B8FD-BE70B72D8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CE9FB7-5A85-41E3-861D-CBDF781ED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0D6D-2D11-4D1D-BB3E-CAF5C61DE5F5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898220-CCB6-4C2F-9221-459B34342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591A86-C1FB-44DD-A556-62D4DD40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6C49-6CEB-4DCC-A524-C2CAFA5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50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46F6679-A69A-4511-998D-F862FFA4E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6B657E0-B7E2-4CA5-B980-6F4DE7F00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D8F7D4-ABBA-4CCB-AB22-33E9B04663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00D6D-2D11-4D1D-BB3E-CAF5C61DE5F5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2EC22B-FA15-4814-BEF5-046D65BC11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EBEB27-AB86-4AC5-90F7-3AA1D56DC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26C49-6CEB-4DCC-A524-C2CAFA511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890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0F9B0AB-0FB6-45F5-975E-672528B457C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239520" y="1066800"/>
            <a:ext cx="9631679" cy="3474720"/>
          </a:xfrm>
        </p:spPr>
        <p:txBody>
          <a:bodyPr>
            <a:normAutofit/>
          </a:bodyPr>
          <a:lstStyle/>
          <a:p>
            <a:pPr algn="ctr"/>
            <a:r>
              <a:rPr lang="cs-CZ" sz="7200" b="1" dirty="0"/>
              <a:t>Kostra lidského těla</a:t>
            </a:r>
          </a:p>
        </p:txBody>
      </p:sp>
    </p:spTree>
    <p:extLst>
      <p:ext uri="{BB962C8B-B14F-4D97-AF65-F5344CB8AC3E}">
        <p14:creationId xmlns:p14="http://schemas.microsoft.com/office/powerpoint/2010/main" val="1841096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075DBD1C-22B7-4AFF-B538-AA63ED2A9AC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3962400" cy="685800"/>
          </a:xfrm>
        </p:spPr>
        <p:txBody>
          <a:bodyPr/>
          <a:lstStyle/>
          <a:p>
            <a:pPr eaLnBrk="1" hangingPunct="1"/>
            <a:r>
              <a:rPr lang="cs-CZ" altLang="cs-CZ" sz="2000" dirty="0">
                <a:latin typeface="Palatino Linotype" panose="02040502050505030304" pitchFamily="18" charset="0"/>
              </a:rPr>
              <a:t>Popiš kostru lidského těla.</a:t>
            </a:r>
          </a:p>
        </p:txBody>
      </p:sp>
      <p:pic>
        <p:nvPicPr>
          <p:cNvPr id="4100" name="Picture 4" descr="images">
            <a:extLst>
              <a:ext uri="{FF2B5EF4-FFF2-40B4-BE49-F238E27FC236}">
                <a16:creationId xmlns:a16="http://schemas.microsoft.com/office/drawing/2014/main" id="{E9D07EE3-460B-469C-9869-19828F4BB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066801"/>
            <a:ext cx="2336800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Line 6">
            <a:extLst>
              <a:ext uri="{FF2B5EF4-FFF2-40B4-BE49-F238E27FC236}">
                <a16:creationId xmlns:a16="http://schemas.microsoft.com/office/drawing/2014/main" id="{0F9B8A26-EA17-45A3-AE6D-99A6C7AB448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1371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2" name="Line 7">
            <a:extLst>
              <a:ext uri="{FF2B5EF4-FFF2-40B4-BE49-F238E27FC236}">
                <a16:creationId xmlns:a16="http://schemas.microsoft.com/office/drawing/2014/main" id="{EA749CF4-6823-4F30-8C3E-2CB873C49F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876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3" name="Line 8">
            <a:extLst>
              <a:ext uri="{FF2B5EF4-FFF2-40B4-BE49-F238E27FC236}">
                <a16:creationId xmlns:a16="http://schemas.microsoft.com/office/drawing/2014/main" id="{D0115D06-E2E4-4F03-A36B-ED134D5581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3276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4" name="Line 14">
            <a:extLst>
              <a:ext uri="{FF2B5EF4-FFF2-40B4-BE49-F238E27FC236}">
                <a16:creationId xmlns:a16="http://schemas.microsoft.com/office/drawing/2014/main" id="{B2D4BC82-4A76-4B1F-9536-EF7118B593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3213100"/>
            <a:ext cx="736600" cy="158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5" name="Line 15">
            <a:extLst>
              <a:ext uri="{FF2B5EF4-FFF2-40B4-BE49-F238E27FC236}">
                <a16:creationId xmlns:a16="http://schemas.microsoft.com/office/drawing/2014/main" id="{A80E978D-7E71-4BEC-A8EB-B51705828DA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91201" y="4953001"/>
            <a:ext cx="809625" cy="1139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6" name="Line 16">
            <a:extLst>
              <a:ext uri="{FF2B5EF4-FFF2-40B4-BE49-F238E27FC236}">
                <a16:creationId xmlns:a16="http://schemas.microsoft.com/office/drawing/2014/main" id="{6D594685-A264-404C-80B4-3CCE238976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32400" y="1989138"/>
            <a:ext cx="1079500" cy="73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7" name="Line 19">
            <a:extLst>
              <a:ext uri="{FF2B5EF4-FFF2-40B4-BE49-F238E27FC236}">
                <a16:creationId xmlns:a16="http://schemas.microsoft.com/office/drawing/2014/main" id="{191C95B3-1D64-4B2A-8A15-556631A3A4B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57800" y="2895601"/>
            <a:ext cx="622300" cy="1038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8" name="Line 20">
            <a:extLst>
              <a:ext uri="{FF2B5EF4-FFF2-40B4-BE49-F238E27FC236}">
                <a16:creationId xmlns:a16="http://schemas.microsoft.com/office/drawing/2014/main" id="{F94F47D4-04F5-44C5-9676-F3C5569331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819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9" name="Line 21">
            <a:extLst>
              <a:ext uri="{FF2B5EF4-FFF2-40B4-BE49-F238E27FC236}">
                <a16:creationId xmlns:a16="http://schemas.microsoft.com/office/drawing/2014/main" id="{78E616FE-5AF8-4BDD-AFEE-8F2C3530F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438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0" name="Line 26">
            <a:extLst>
              <a:ext uri="{FF2B5EF4-FFF2-40B4-BE49-F238E27FC236}">
                <a16:creationId xmlns:a16="http://schemas.microsoft.com/office/drawing/2014/main" id="{242FD47B-F2CB-4997-B856-393BC8766F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54864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1" name="Line 28">
            <a:extLst>
              <a:ext uri="{FF2B5EF4-FFF2-40B4-BE49-F238E27FC236}">
                <a16:creationId xmlns:a16="http://schemas.microsoft.com/office/drawing/2014/main" id="{CFDC844A-7079-4CB5-9485-139ED659A71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4343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2" name="Line 29">
            <a:extLst>
              <a:ext uri="{FF2B5EF4-FFF2-40B4-BE49-F238E27FC236}">
                <a16:creationId xmlns:a16="http://schemas.microsoft.com/office/drawing/2014/main" id="{D4EAE0A3-C45F-4B72-BD95-05CDA8980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5334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3" name="Line 30">
            <a:extLst>
              <a:ext uri="{FF2B5EF4-FFF2-40B4-BE49-F238E27FC236}">
                <a16:creationId xmlns:a16="http://schemas.microsoft.com/office/drawing/2014/main" id="{61DEB7FA-A1FF-4654-BEA1-4C35EB30F3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5562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4" name="Rectangle 3">
            <a:extLst>
              <a:ext uri="{FF2B5EF4-FFF2-40B4-BE49-F238E27FC236}">
                <a16:creationId xmlns:a16="http://schemas.microsoft.com/office/drawing/2014/main" id="{AD024CBF-EDFF-4759-8208-E6590A72B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3564" y="3933825"/>
            <a:ext cx="19446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2000">
                <a:latin typeface="Palatino Linotype" panose="02040502050505030304" pitchFamily="18" charset="0"/>
              </a:rPr>
              <a:t> kost stehenní</a:t>
            </a:r>
          </a:p>
        </p:txBody>
      </p:sp>
      <p:sp>
        <p:nvSpPr>
          <p:cNvPr id="4115" name="Rectangle 3">
            <a:extLst>
              <a:ext uri="{FF2B5EF4-FFF2-40B4-BE49-F238E27FC236}">
                <a16:creationId xmlns:a16="http://schemas.microsoft.com/office/drawing/2014/main" id="{495C3B4E-CED3-4599-BCBC-C0ADEADA1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8888" y="908050"/>
            <a:ext cx="236696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2000" dirty="0">
                <a:latin typeface="Palatino Linotype" panose="02040502050505030304" pitchFamily="18" charset="0"/>
              </a:rPr>
              <a:t>kostra hlavy-lebka</a:t>
            </a:r>
          </a:p>
        </p:txBody>
      </p:sp>
      <p:sp>
        <p:nvSpPr>
          <p:cNvPr id="4116" name="Rectangle 3">
            <a:extLst>
              <a:ext uri="{FF2B5EF4-FFF2-40B4-BE49-F238E27FC236}">
                <a16:creationId xmlns:a16="http://schemas.microsoft.com/office/drawing/2014/main" id="{8EBB9407-89EE-45F9-B377-6726CE01C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9" y="1989138"/>
            <a:ext cx="2079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2000" dirty="0">
                <a:latin typeface="Palatino Linotype" panose="02040502050505030304" pitchFamily="18" charset="0"/>
              </a:rPr>
              <a:t>kostra hrudníku</a:t>
            </a:r>
          </a:p>
        </p:txBody>
      </p:sp>
      <p:sp>
        <p:nvSpPr>
          <p:cNvPr id="4117" name="Rectangle 3">
            <a:extLst>
              <a:ext uri="{FF2B5EF4-FFF2-40B4-BE49-F238E27FC236}">
                <a16:creationId xmlns:a16="http://schemas.microsoft.com/office/drawing/2014/main" id="{D7A8747F-4DB3-4092-96FC-8455E287D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3" y="2349500"/>
            <a:ext cx="27352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2000">
                <a:latin typeface="Palatino Linotype" panose="02040502050505030304" pitchFamily="18" charset="0"/>
              </a:rPr>
              <a:t>kostra horní končetiny</a:t>
            </a:r>
          </a:p>
        </p:txBody>
      </p:sp>
      <p:sp>
        <p:nvSpPr>
          <p:cNvPr id="4118" name="Rectangle 3">
            <a:extLst>
              <a:ext uri="{FF2B5EF4-FFF2-40B4-BE49-F238E27FC236}">
                <a16:creationId xmlns:a16="http://schemas.microsoft.com/office/drawing/2014/main" id="{37F6781B-C648-4710-927A-2215EF881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4437063"/>
            <a:ext cx="28082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2000">
                <a:latin typeface="Palatino Linotype" panose="02040502050505030304" pitchFamily="18" charset="0"/>
              </a:rPr>
              <a:t>kostra dolní končetiny</a:t>
            </a:r>
          </a:p>
        </p:txBody>
      </p:sp>
      <p:sp>
        <p:nvSpPr>
          <p:cNvPr id="4119" name="Rectangle 3">
            <a:extLst>
              <a:ext uri="{FF2B5EF4-FFF2-40B4-BE49-F238E27FC236}">
                <a16:creationId xmlns:a16="http://schemas.microsoft.com/office/drawing/2014/main" id="{E7C480FA-78D7-4B13-97F2-5CD84B679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25" y="2852738"/>
            <a:ext cx="15763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2000" dirty="0">
                <a:latin typeface="Palatino Linotype" panose="02040502050505030304" pitchFamily="18" charset="0"/>
              </a:rPr>
              <a:t>kosti pánve</a:t>
            </a:r>
          </a:p>
        </p:txBody>
      </p:sp>
      <p:sp>
        <p:nvSpPr>
          <p:cNvPr id="4120" name="Rectangle 3">
            <a:extLst>
              <a:ext uri="{FF2B5EF4-FFF2-40B4-BE49-F238E27FC236}">
                <a16:creationId xmlns:a16="http://schemas.microsoft.com/office/drawing/2014/main" id="{17CCF788-6DE0-4EC5-AAD6-EB461100B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426" y="5013325"/>
            <a:ext cx="2879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2000" dirty="0">
                <a:latin typeface="Palatino Linotype" panose="02040502050505030304" pitchFamily="18" charset="0"/>
              </a:rPr>
              <a:t> kost lýtková a holenní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AFA23E00-B649-4EFC-849D-FC8A283CFE3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6080" y="762000"/>
            <a:ext cx="3576320" cy="685800"/>
          </a:xfrm>
        </p:spPr>
        <p:txBody>
          <a:bodyPr/>
          <a:lstStyle/>
          <a:p>
            <a:pPr eaLnBrk="1" hangingPunct="1"/>
            <a:r>
              <a:rPr lang="cs-CZ" altLang="cs-CZ" sz="2000" dirty="0">
                <a:latin typeface="Palatino Linotype" panose="02040502050505030304" pitchFamily="18" charset="0"/>
              </a:rPr>
              <a:t>Popiš kostru lidského těla.</a:t>
            </a:r>
          </a:p>
        </p:txBody>
      </p:sp>
      <p:pic>
        <p:nvPicPr>
          <p:cNvPr id="3076" name="Picture 4" descr="images">
            <a:extLst>
              <a:ext uri="{FF2B5EF4-FFF2-40B4-BE49-F238E27FC236}">
                <a16:creationId xmlns:a16="http://schemas.microsoft.com/office/drawing/2014/main" id="{C1BBA3B3-0CA8-4216-ADA4-6115F2812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066801"/>
            <a:ext cx="2336800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Line 6">
            <a:extLst>
              <a:ext uri="{FF2B5EF4-FFF2-40B4-BE49-F238E27FC236}">
                <a16:creationId xmlns:a16="http://schemas.microsoft.com/office/drawing/2014/main" id="{99E9A19D-DD11-49F1-A724-636A69AB3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1371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8" name="Line 7">
            <a:extLst>
              <a:ext uri="{FF2B5EF4-FFF2-40B4-BE49-F238E27FC236}">
                <a16:creationId xmlns:a16="http://schemas.microsoft.com/office/drawing/2014/main" id="{28754149-8839-4EFB-A229-B71D3F37BE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876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" name="Line 8">
            <a:extLst>
              <a:ext uri="{FF2B5EF4-FFF2-40B4-BE49-F238E27FC236}">
                <a16:creationId xmlns:a16="http://schemas.microsoft.com/office/drawing/2014/main" id="{1AD67B71-0094-4654-8711-0A6AAF03945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3276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0" name="Line 14">
            <a:extLst>
              <a:ext uri="{FF2B5EF4-FFF2-40B4-BE49-F238E27FC236}">
                <a16:creationId xmlns:a16="http://schemas.microsoft.com/office/drawing/2014/main" id="{3746060D-17A3-4AB8-9FB5-47F0CC767C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1" y="3141664"/>
            <a:ext cx="809625" cy="1658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1" name="Line 15">
            <a:extLst>
              <a:ext uri="{FF2B5EF4-FFF2-40B4-BE49-F238E27FC236}">
                <a16:creationId xmlns:a16="http://schemas.microsoft.com/office/drawing/2014/main" id="{4EF3C3C5-DE2C-42B6-8C34-A597C52A6FE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91201" y="4953000"/>
            <a:ext cx="881063" cy="1212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" name="Line 16">
            <a:extLst>
              <a:ext uri="{FF2B5EF4-FFF2-40B4-BE49-F238E27FC236}">
                <a16:creationId xmlns:a16="http://schemas.microsoft.com/office/drawing/2014/main" id="{FAB2CB20-D6BB-45D7-8796-F1D053A98D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1" y="1916114"/>
            <a:ext cx="1198563" cy="827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3" name="Line 19">
            <a:extLst>
              <a:ext uri="{FF2B5EF4-FFF2-40B4-BE49-F238E27FC236}">
                <a16:creationId xmlns:a16="http://schemas.microsoft.com/office/drawing/2014/main" id="{3DA5C234-B81C-43AB-9F15-35DF92212ED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57800" y="2895601"/>
            <a:ext cx="693738" cy="1038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4" name="Line 20">
            <a:extLst>
              <a:ext uri="{FF2B5EF4-FFF2-40B4-BE49-F238E27FC236}">
                <a16:creationId xmlns:a16="http://schemas.microsoft.com/office/drawing/2014/main" id="{5D8D3D5E-3096-4EAD-B5C4-9320B3B4B3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819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5" name="Line 21">
            <a:extLst>
              <a:ext uri="{FF2B5EF4-FFF2-40B4-BE49-F238E27FC236}">
                <a16:creationId xmlns:a16="http://schemas.microsoft.com/office/drawing/2014/main" id="{98BA046F-04FE-495D-B94F-AA3532889209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438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6" name="Line 26">
            <a:extLst>
              <a:ext uri="{FF2B5EF4-FFF2-40B4-BE49-F238E27FC236}">
                <a16:creationId xmlns:a16="http://schemas.microsoft.com/office/drawing/2014/main" id="{00F152A7-5641-4904-8E5B-DA8281AA0D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54864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7" name="Line 28">
            <a:extLst>
              <a:ext uri="{FF2B5EF4-FFF2-40B4-BE49-F238E27FC236}">
                <a16:creationId xmlns:a16="http://schemas.microsoft.com/office/drawing/2014/main" id="{F028A1F1-B768-4CDD-80BB-5A739736B87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4343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8" name="Line 29">
            <a:extLst>
              <a:ext uri="{FF2B5EF4-FFF2-40B4-BE49-F238E27FC236}">
                <a16:creationId xmlns:a16="http://schemas.microsoft.com/office/drawing/2014/main" id="{324C7357-2A0C-426B-89F4-5DD5B6E739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5334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9" name="Line 30">
            <a:extLst>
              <a:ext uri="{FF2B5EF4-FFF2-40B4-BE49-F238E27FC236}">
                <a16:creationId xmlns:a16="http://schemas.microsoft.com/office/drawing/2014/main" id="{FDA42B66-228C-48F6-9A85-825B822F2D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5562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801C1080-D027-469C-9AEE-69D29168798F}"/>
              </a:ext>
            </a:extLst>
          </p:cNvPr>
          <p:cNvSpPr/>
          <p:nvPr/>
        </p:nvSpPr>
        <p:spPr>
          <a:xfrm>
            <a:off x="626533" y="719667"/>
            <a:ext cx="1093893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dirty="0">
                <a:latin typeface="Palatino Linotype" panose="02040502050505030304" pitchFamily="18" charset="0"/>
              </a:rPr>
              <a:t>Kostra je </a:t>
            </a:r>
            <a:r>
              <a:rPr lang="cs-CZ" altLang="cs-CZ" dirty="0">
                <a:highlight>
                  <a:srgbClr val="FFFF00"/>
                </a:highlight>
                <a:latin typeface="Palatino Linotype" panose="02040502050505030304" pitchFamily="18" charset="0"/>
              </a:rPr>
              <a:t>oporou </a:t>
            </a:r>
            <a:r>
              <a:rPr lang="cs-CZ" altLang="cs-CZ" dirty="0">
                <a:latin typeface="Palatino Linotype" panose="02040502050505030304" pitchFamily="18" charset="0"/>
              </a:rPr>
              <a:t> těla. Chrání  </a:t>
            </a:r>
            <a:r>
              <a:rPr lang="cs-CZ" altLang="cs-CZ" dirty="0">
                <a:highlight>
                  <a:srgbClr val="FFFF00"/>
                </a:highlight>
                <a:latin typeface="Palatino Linotype" panose="02040502050505030304" pitchFamily="18" charset="0"/>
              </a:rPr>
              <a:t>vnitřní </a:t>
            </a:r>
            <a:r>
              <a:rPr lang="cs-CZ" altLang="cs-CZ" dirty="0">
                <a:latin typeface="Palatino Linotype" panose="02040502050505030304" pitchFamily="18" charset="0"/>
              </a:rPr>
              <a:t>  orgány. </a:t>
            </a:r>
          </a:p>
          <a:p>
            <a:r>
              <a:rPr lang="cs-CZ" altLang="cs-CZ" dirty="0">
                <a:latin typeface="Palatino Linotype" panose="02040502050505030304" pitchFamily="18" charset="0"/>
              </a:rPr>
              <a:t> </a:t>
            </a:r>
          </a:p>
          <a:p>
            <a:r>
              <a:rPr lang="cs-CZ" altLang="cs-CZ" dirty="0">
                <a:latin typeface="Palatino Linotype" panose="02040502050505030304" pitchFamily="18" charset="0"/>
              </a:rPr>
              <a:t>Spolu se svalstvem umožňuje </a:t>
            </a:r>
            <a:r>
              <a:rPr lang="cs-CZ" altLang="cs-CZ" dirty="0">
                <a:highlight>
                  <a:srgbClr val="FFFF00"/>
                </a:highlight>
                <a:latin typeface="Palatino Linotype" panose="02040502050505030304" pitchFamily="18" charset="0"/>
              </a:rPr>
              <a:t>pohyb</a:t>
            </a:r>
            <a:r>
              <a:rPr lang="cs-CZ" altLang="cs-CZ" dirty="0">
                <a:latin typeface="Palatino Linotype" panose="02040502050505030304" pitchFamily="18" charset="0"/>
              </a:rPr>
              <a:t>.</a:t>
            </a:r>
          </a:p>
          <a:p>
            <a:endParaRPr lang="cs-CZ" altLang="cs-CZ" dirty="0">
              <a:latin typeface="Palatino Linotype" panose="02040502050505030304" pitchFamily="18" charset="0"/>
            </a:endParaRPr>
          </a:p>
          <a:p>
            <a:r>
              <a:rPr lang="cs-CZ" altLang="cs-CZ" dirty="0">
                <a:latin typeface="Palatino Linotype" panose="02040502050505030304" pitchFamily="18" charset="0"/>
              </a:rPr>
              <a:t>Skládá se z </a:t>
            </a:r>
            <a:r>
              <a:rPr lang="cs-CZ" altLang="cs-CZ" dirty="0">
                <a:highlight>
                  <a:srgbClr val="FFFF00"/>
                </a:highlight>
                <a:latin typeface="Palatino Linotype" panose="02040502050505030304" pitchFamily="18" charset="0"/>
              </a:rPr>
              <a:t>kostí </a:t>
            </a:r>
            <a:r>
              <a:rPr lang="cs-CZ" altLang="cs-CZ" dirty="0">
                <a:latin typeface="Palatino Linotype" panose="02040502050505030304" pitchFamily="18" charset="0"/>
              </a:rPr>
              <a:t>, které jsou navzájem spojeny pevně nebo pohyblivými </a:t>
            </a:r>
            <a:r>
              <a:rPr lang="cs-CZ" altLang="cs-CZ" dirty="0">
                <a:highlight>
                  <a:srgbClr val="FFFF00"/>
                </a:highlight>
                <a:latin typeface="Palatino Linotype" panose="02040502050505030304" pitchFamily="18" charset="0"/>
              </a:rPr>
              <a:t>klouby</a:t>
            </a:r>
            <a:r>
              <a:rPr lang="cs-CZ" altLang="cs-CZ" dirty="0">
                <a:latin typeface="Palatino Linotype" panose="02040502050505030304" pitchFamily="18" charset="0"/>
              </a:rPr>
              <a:t>. </a:t>
            </a:r>
          </a:p>
          <a:p>
            <a:r>
              <a:rPr lang="cs-CZ" altLang="cs-CZ" dirty="0">
                <a:latin typeface="Palatino Linotype" panose="02040502050505030304" pitchFamily="18" charset="0"/>
              </a:rPr>
              <a:t>Počet kostí v lidském těle je  </a:t>
            </a:r>
            <a:r>
              <a:rPr lang="cs-CZ" altLang="cs-CZ" dirty="0">
                <a:highlight>
                  <a:srgbClr val="FFFF00"/>
                </a:highlight>
                <a:latin typeface="Palatino Linotype" panose="02040502050505030304" pitchFamily="18" charset="0"/>
              </a:rPr>
              <a:t> 200</a:t>
            </a:r>
            <a:r>
              <a:rPr lang="cs-CZ" altLang="cs-CZ" dirty="0">
                <a:latin typeface="Palatino Linotype" panose="02040502050505030304" pitchFamily="18" charset="0"/>
              </a:rPr>
              <a:t>. </a:t>
            </a:r>
          </a:p>
          <a:p>
            <a:endParaRPr lang="cs-CZ" altLang="cs-CZ" dirty="0">
              <a:latin typeface="Palatino Linotype" panose="02040502050505030304" pitchFamily="18" charset="0"/>
            </a:endParaRPr>
          </a:p>
          <a:p>
            <a:r>
              <a:rPr lang="cs-CZ" altLang="cs-CZ" dirty="0">
                <a:latin typeface="Palatino Linotype" panose="02040502050505030304" pitchFamily="18" charset="0"/>
              </a:rPr>
              <a:t>Lebka má část  </a:t>
            </a:r>
            <a:r>
              <a:rPr lang="cs-CZ" altLang="cs-CZ" dirty="0">
                <a:highlight>
                  <a:srgbClr val="FFFF00"/>
                </a:highlight>
                <a:latin typeface="Palatino Linotype" panose="02040502050505030304" pitchFamily="18" charset="0"/>
              </a:rPr>
              <a:t>obličejovou</a:t>
            </a:r>
            <a:r>
              <a:rPr lang="cs-CZ" altLang="cs-CZ" dirty="0">
                <a:latin typeface="Palatino Linotype" panose="02040502050505030304" pitchFamily="18" charset="0"/>
              </a:rPr>
              <a:t> a část  </a:t>
            </a:r>
            <a:r>
              <a:rPr lang="cs-CZ" altLang="cs-CZ" dirty="0">
                <a:highlight>
                  <a:srgbClr val="FFFF00"/>
                </a:highlight>
                <a:latin typeface="Palatino Linotype" panose="02040502050505030304" pitchFamily="18" charset="0"/>
              </a:rPr>
              <a:t>mozkovou</a:t>
            </a:r>
            <a:r>
              <a:rPr lang="cs-CZ" altLang="cs-CZ" dirty="0">
                <a:latin typeface="Palatino Linotype" panose="02040502050505030304" pitchFamily="18" charset="0"/>
              </a:rPr>
              <a:t> . Mozková část lebky chrání  </a:t>
            </a:r>
            <a:r>
              <a:rPr lang="cs-CZ" altLang="cs-CZ" dirty="0">
                <a:highlight>
                  <a:srgbClr val="FFFF00"/>
                </a:highlight>
                <a:latin typeface="Palatino Linotype" panose="02040502050505030304" pitchFamily="18" charset="0"/>
              </a:rPr>
              <a:t>mozek</a:t>
            </a:r>
            <a:r>
              <a:rPr lang="cs-CZ" altLang="cs-CZ" dirty="0">
                <a:latin typeface="Palatino Linotype" panose="02040502050505030304" pitchFamily="18" charset="0"/>
              </a:rPr>
              <a:t>. </a:t>
            </a:r>
          </a:p>
          <a:p>
            <a:endParaRPr lang="cs-CZ" altLang="cs-CZ" dirty="0">
              <a:latin typeface="Palatino Linotype" panose="02040502050505030304" pitchFamily="18" charset="0"/>
            </a:endParaRPr>
          </a:p>
          <a:p>
            <a:r>
              <a:rPr lang="cs-CZ" altLang="cs-CZ" dirty="0">
                <a:latin typeface="Palatino Linotype" panose="02040502050505030304" pitchFamily="18" charset="0"/>
              </a:rPr>
              <a:t>Páteř je složena z </a:t>
            </a:r>
            <a:r>
              <a:rPr lang="cs-CZ" altLang="cs-CZ" dirty="0">
                <a:highlight>
                  <a:srgbClr val="FFFF00"/>
                </a:highlight>
                <a:latin typeface="Palatino Linotype" panose="02040502050505030304" pitchFamily="18" charset="0"/>
              </a:rPr>
              <a:t>obratlů</a:t>
            </a:r>
            <a:r>
              <a:rPr lang="cs-CZ" altLang="cs-CZ" dirty="0">
                <a:latin typeface="Palatino Linotype" panose="02040502050505030304" pitchFamily="18" charset="0"/>
              </a:rPr>
              <a:t>   a z meziobratlových </a:t>
            </a:r>
            <a:r>
              <a:rPr lang="cs-CZ" altLang="cs-CZ" dirty="0">
                <a:highlight>
                  <a:srgbClr val="FFFF00"/>
                </a:highlight>
                <a:latin typeface="Palatino Linotype" panose="02040502050505030304" pitchFamily="18" charset="0"/>
              </a:rPr>
              <a:t>plotének</a:t>
            </a:r>
            <a:r>
              <a:rPr lang="cs-CZ" altLang="cs-CZ" dirty="0">
                <a:latin typeface="Palatino Linotype" panose="02040502050505030304" pitchFamily="18" charset="0"/>
              </a:rPr>
              <a:t>. Páteř chrání </a:t>
            </a:r>
            <a:r>
              <a:rPr lang="cs-CZ" altLang="cs-CZ" dirty="0">
                <a:highlight>
                  <a:srgbClr val="FFFF00"/>
                </a:highlight>
                <a:latin typeface="Palatino Linotype" panose="02040502050505030304" pitchFamily="18" charset="0"/>
              </a:rPr>
              <a:t>míchu</a:t>
            </a:r>
            <a:r>
              <a:rPr lang="cs-CZ" altLang="cs-CZ" dirty="0">
                <a:latin typeface="Palatino Linotype" panose="02040502050505030304" pitchFamily="18" charset="0"/>
              </a:rPr>
              <a:t> a umožňuje člověku  </a:t>
            </a:r>
            <a:r>
              <a:rPr lang="cs-CZ" altLang="cs-CZ" dirty="0">
                <a:highlight>
                  <a:srgbClr val="FFFF00"/>
                </a:highlight>
                <a:latin typeface="Palatino Linotype" panose="02040502050505030304" pitchFamily="18" charset="0"/>
              </a:rPr>
              <a:t>vzpřímenou</a:t>
            </a:r>
            <a:r>
              <a:rPr lang="cs-CZ" altLang="cs-CZ" dirty="0">
                <a:latin typeface="Palatino Linotype" panose="02040502050505030304" pitchFamily="18" charset="0"/>
              </a:rPr>
              <a:t>  chůzi. Je esovitě </a:t>
            </a:r>
            <a:r>
              <a:rPr lang="cs-CZ" altLang="cs-CZ" dirty="0">
                <a:highlight>
                  <a:srgbClr val="FFFF00"/>
                </a:highlight>
                <a:latin typeface="Palatino Linotype" panose="02040502050505030304" pitchFamily="18" charset="0"/>
              </a:rPr>
              <a:t>prohnutá</a:t>
            </a:r>
            <a:r>
              <a:rPr lang="cs-CZ" altLang="cs-CZ" dirty="0">
                <a:latin typeface="Palatino Linotype" panose="02040502050505030304" pitchFamily="18" charset="0"/>
              </a:rPr>
              <a:t>. </a:t>
            </a:r>
          </a:p>
          <a:p>
            <a:r>
              <a:rPr lang="cs-CZ" altLang="cs-CZ" dirty="0">
                <a:latin typeface="Palatino Linotype" panose="02040502050505030304" pitchFamily="18" charset="0"/>
              </a:rPr>
              <a:t>                    </a:t>
            </a:r>
          </a:p>
          <a:p>
            <a:r>
              <a:rPr lang="cs-CZ" altLang="cs-CZ" dirty="0">
                <a:latin typeface="Palatino Linotype" panose="02040502050505030304" pitchFamily="18" charset="0"/>
              </a:rPr>
              <a:t> Kostra hrudníku chrání  </a:t>
            </a:r>
            <a:r>
              <a:rPr lang="cs-CZ" altLang="cs-CZ" dirty="0">
                <a:highlight>
                  <a:srgbClr val="FFFF00"/>
                </a:highlight>
                <a:latin typeface="Palatino Linotype" panose="02040502050505030304" pitchFamily="18" charset="0"/>
              </a:rPr>
              <a:t>srdce</a:t>
            </a:r>
            <a:r>
              <a:rPr lang="cs-CZ" altLang="cs-CZ" dirty="0">
                <a:latin typeface="Palatino Linotype" panose="02040502050505030304" pitchFamily="18" charset="0"/>
              </a:rPr>
              <a:t> a  </a:t>
            </a:r>
            <a:r>
              <a:rPr lang="cs-CZ" altLang="cs-CZ" dirty="0">
                <a:highlight>
                  <a:srgbClr val="FFFF00"/>
                </a:highlight>
                <a:latin typeface="Palatino Linotype" panose="02040502050505030304" pitchFamily="18" charset="0"/>
              </a:rPr>
              <a:t>plíce</a:t>
            </a:r>
            <a:r>
              <a:rPr lang="cs-CZ" altLang="cs-CZ" dirty="0">
                <a:latin typeface="Palatino Linotype" panose="02040502050505030304" pitchFamily="18" charset="0"/>
              </a:rPr>
              <a:t>. </a:t>
            </a:r>
          </a:p>
        </p:txBody>
      </p:sp>
      <p:pic>
        <p:nvPicPr>
          <p:cNvPr id="5" name="Picture 27" descr="pater">
            <a:extLst>
              <a:ext uri="{FF2B5EF4-FFF2-40B4-BE49-F238E27FC236}">
                <a16:creationId xmlns:a16="http://schemas.microsoft.com/office/drawing/2014/main" id="{431745FD-BD6D-42D4-AB34-6F626A3D4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323" y="4377266"/>
            <a:ext cx="3622410" cy="21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140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801C1080-D027-469C-9AEE-69D29168798F}"/>
              </a:ext>
            </a:extLst>
          </p:cNvPr>
          <p:cNvSpPr/>
          <p:nvPr/>
        </p:nvSpPr>
        <p:spPr>
          <a:xfrm>
            <a:off x="626533" y="719667"/>
            <a:ext cx="1093893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dirty="0">
                <a:latin typeface="Palatino Linotype" panose="02040502050505030304" pitchFamily="18" charset="0"/>
              </a:rPr>
              <a:t>Kostra je ________ těla. Chrání  _________  orgány. </a:t>
            </a:r>
          </a:p>
          <a:p>
            <a:r>
              <a:rPr lang="cs-CZ" altLang="cs-CZ" dirty="0">
                <a:latin typeface="Palatino Linotype" panose="02040502050505030304" pitchFamily="18" charset="0"/>
              </a:rPr>
              <a:t> </a:t>
            </a:r>
          </a:p>
          <a:p>
            <a:r>
              <a:rPr lang="cs-CZ" altLang="cs-CZ" dirty="0">
                <a:latin typeface="Palatino Linotype" panose="02040502050505030304" pitchFamily="18" charset="0"/>
              </a:rPr>
              <a:t>Spolu se svalstvem umožňuje ________.</a:t>
            </a:r>
          </a:p>
          <a:p>
            <a:endParaRPr lang="cs-CZ" altLang="cs-CZ" dirty="0">
              <a:latin typeface="Palatino Linotype" panose="02040502050505030304" pitchFamily="18" charset="0"/>
            </a:endParaRPr>
          </a:p>
          <a:p>
            <a:r>
              <a:rPr lang="cs-CZ" altLang="cs-CZ" dirty="0">
                <a:latin typeface="Palatino Linotype" panose="02040502050505030304" pitchFamily="18" charset="0"/>
              </a:rPr>
              <a:t>Skládá se z ________ , které jsou navzájem spojeny pevně nebo pohyblivými ________. </a:t>
            </a:r>
          </a:p>
          <a:p>
            <a:r>
              <a:rPr lang="cs-CZ" altLang="cs-CZ" dirty="0">
                <a:latin typeface="Palatino Linotype" panose="02040502050505030304" pitchFamily="18" charset="0"/>
              </a:rPr>
              <a:t>Počet kostí v lidském těle je   ______. </a:t>
            </a:r>
          </a:p>
          <a:p>
            <a:endParaRPr lang="cs-CZ" altLang="cs-CZ" dirty="0">
              <a:latin typeface="Palatino Linotype" panose="02040502050505030304" pitchFamily="18" charset="0"/>
            </a:endParaRPr>
          </a:p>
          <a:p>
            <a:r>
              <a:rPr lang="cs-CZ" altLang="cs-CZ" dirty="0">
                <a:latin typeface="Palatino Linotype" panose="02040502050505030304" pitchFamily="18" charset="0"/>
              </a:rPr>
              <a:t>Lebka má část  __________ a část  __________ . Mozková část lebky chrání  _________. </a:t>
            </a:r>
          </a:p>
          <a:p>
            <a:endParaRPr lang="cs-CZ" altLang="cs-CZ" dirty="0">
              <a:latin typeface="Palatino Linotype" panose="02040502050505030304" pitchFamily="18" charset="0"/>
            </a:endParaRPr>
          </a:p>
          <a:p>
            <a:r>
              <a:rPr lang="cs-CZ" altLang="cs-CZ" dirty="0">
                <a:latin typeface="Palatino Linotype" panose="02040502050505030304" pitchFamily="18" charset="0"/>
              </a:rPr>
              <a:t>Páteř je složena z ________   a z meziobratlových ________. Páteř chrání _________ a umožňuje člověku  ___________  chůzi. Je esovitě ___________. </a:t>
            </a:r>
          </a:p>
          <a:p>
            <a:r>
              <a:rPr lang="cs-CZ" altLang="cs-CZ" dirty="0">
                <a:latin typeface="Palatino Linotype" panose="02040502050505030304" pitchFamily="18" charset="0"/>
              </a:rPr>
              <a:t>                    </a:t>
            </a:r>
          </a:p>
          <a:p>
            <a:r>
              <a:rPr lang="cs-CZ" altLang="cs-CZ" dirty="0">
                <a:latin typeface="Palatino Linotype" panose="02040502050505030304" pitchFamily="18" charset="0"/>
              </a:rPr>
              <a:t> Kostra hrudníku chrání  ________ a  ________. </a:t>
            </a:r>
          </a:p>
        </p:txBody>
      </p:sp>
      <p:pic>
        <p:nvPicPr>
          <p:cNvPr id="5" name="Picture 27" descr="pater">
            <a:extLst>
              <a:ext uri="{FF2B5EF4-FFF2-40B4-BE49-F238E27FC236}">
                <a16:creationId xmlns:a16="http://schemas.microsoft.com/office/drawing/2014/main" id="{431745FD-BD6D-42D4-AB34-6F626A3D4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323" y="4377266"/>
            <a:ext cx="3622410" cy="21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63062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194</Words>
  <Application>Microsoft Office PowerPoint</Application>
  <PresentationFormat>Širokoúhlá obrazovka</PresentationFormat>
  <Paragraphs>34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Palatino Linotype</vt:lpstr>
      <vt:lpstr>Motiv Office</vt:lpstr>
      <vt:lpstr>Kostra lidského těla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Kostra lidského těla</dc:title>
  <dc:creator>Iva Paráková</dc:creator>
  <cp:lastModifiedBy>Iva Paráková</cp:lastModifiedBy>
  <cp:revision>1</cp:revision>
  <dcterms:created xsi:type="dcterms:W3CDTF">2021-03-25T17:05:04Z</dcterms:created>
  <dcterms:modified xsi:type="dcterms:W3CDTF">2021-03-25T17:27:05Z</dcterms:modified>
</cp:coreProperties>
</file>