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12"/>
  </p:notesMasterIdLst>
  <p:sldIdLst>
    <p:sldId id="259" r:id="rId2"/>
    <p:sldId id="260" r:id="rId3"/>
    <p:sldId id="268" r:id="rId4"/>
    <p:sldId id="269" r:id="rId5"/>
    <p:sldId id="257" r:id="rId6"/>
    <p:sldId id="263" r:id="rId7"/>
    <p:sldId id="264" r:id="rId8"/>
    <p:sldId id="267" r:id="rId9"/>
    <p:sldId id="270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BBD57-7E9D-459D-8D77-7428A9300D54}" type="datetimeFigureOut">
              <a:rPr lang="cs-CZ" smtClean="0"/>
              <a:t>05.02.2019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8DAB2-A38D-4D0D-941F-6B1C13460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51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803C-6632-4C16-82B7-D795082C9B0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6A1-4EA3-4BC1-83FD-F7F3C129D8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803C-6632-4C16-82B7-D795082C9B0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6A1-4EA3-4BC1-83FD-F7F3C129D8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3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803C-6632-4C16-82B7-D795082C9B0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6A1-4EA3-4BC1-83FD-F7F3C129D8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9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803C-6632-4C16-82B7-D795082C9B0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6A1-4EA3-4BC1-83FD-F7F3C129D8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0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803C-6632-4C16-82B7-D795082C9B0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6A1-4EA3-4BC1-83FD-F7F3C129D8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3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803C-6632-4C16-82B7-D795082C9B0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6A1-4EA3-4BC1-83FD-F7F3C129D8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3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803C-6632-4C16-82B7-D795082C9B0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6A1-4EA3-4BC1-83FD-F7F3C129D8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803C-6632-4C16-82B7-D795082C9B0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6A1-4EA3-4BC1-83FD-F7F3C129D8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1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803C-6632-4C16-82B7-D795082C9B0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6A1-4EA3-4BC1-83FD-F7F3C129D8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8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803C-6632-4C16-82B7-D795082C9B0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6A1-4EA3-4BC1-83FD-F7F3C129D8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0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803C-6632-4C16-82B7-D795082C9B0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6A1-4EA3-4BC1-83FD-F7F3C129D8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9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803C-6632-4C16-82B7-D795082C9B0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B6A1-4EA3-4BC1-83FD-F7F3C129D8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3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erie-map.cz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fcr.cz/images/map_europe.jpg" TargetMode="External"/><Relationship Id="rId4" Type="http://schemas.openxmlformats.org/officeDocument/2006/relationships/hyperlink" Target="http://www.uhul.cz/slhp3/images/maparep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VLASTIVĚDA</a:t>
            </a:r>
            <a:r>
              <a:rPr lang="cs-CZ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vypracovala: Mgr. Kateřina SÁLOVÁ</a:t>
            </a:r>
            <a:br>
              <a:rPr lang="cs-C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ZŠ a MŠ MALÝ ÚJEZD</a:t>
            </a:r>
            <a:br>
              <a:rPr lang="cs-C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VY_32_INOVACE_01_Vl_ČESKÁ REPUBLIKA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09" y="4523953"/>
            <a:ext cx="54070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9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  <a:endParaRPr lang="cs-CZ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cs.wikipedia.org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www.galerie-map.cz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://www.uhul.cz/slhp3/images/maparep.gif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www.zfcr.cz/images/map_europe.jpg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9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ČESKÁ REPUBLIKA</a:t>
            </a:r>
            <a:br>
              <a:rPr lang="cs-CZ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40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aše vlast se jmenuje ČESKÁ REPUBLIKA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asi 10 milionů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obyvatel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kládá se ze 3 historických zemí: ČECH, MORAVY a SLEZSKA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hlavním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městem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ČESKÉ REPUBLIKY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PRAHA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ČESKÁ REPUBLIKA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leží uprostřed EVROPY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ousedí s NĚMECKEM, POLSKEM, SLOVENSKEM a RAKOUSKEM</a:t>
            </a:r>
          </a:p>
          <a:p>
            <a:pPr marL="0" indent="0">
              <a:buNone/>
            </a:pP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MAPA ČESKÉ REPUBLIKY 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4660"/>
            <a:ext cx="77724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SATELITNÍ POHLED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0808"/>
            <a:ext cx="76200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4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994" y="1395637"/>
            <a:ext cx="7990805" cy="473052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5" y="1395637"/>
            <a:ext cx="7414961" cy="46500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7" name="Volný tvar 6"/>
          <p:cNvSpPr/>
          <p:nvPr/>
        </p:nvSpPr>
        <p:spPr>
          <a:xfrm>
            <a:off x="3851564" y="3394364"/>
            <a:ext cx="1953491" cy="1787236"/>
          </a:xfrm>
          <a:custGeom>
            <a:avLst/>
            <a:gdLst>
              <a:gd name="connsiteX0" fmla="*/ 1953491 w 1953491"/>
              <a:gd name="connsiteY0" fmla="*/ 0 h 1787236"/>
              <a:gd name="connsiteX1" fmla="*/ 1939636 w 1953491"/>
              <a:gd name="connsiteY1" fmla="*/ 124691 h 1787236"/>
              <a:gd name="connsiteX2" fmla="*/ 1925781 w 1953491"/>
              <a:gd name="connsiteY2" fmla="*/ 180109 h 1787236"/>
              <a:gd name="connsiteX3" fmla="*/ 1884218 w 1953491"/>
              <a:gd name="connsiteY3" fmla="*/ 207818 h 1787236"/>
              <a:gd name="connsiteX4" fmla="*/ 1842654 w 1953491"/>
              <a:gd name="connsiteY4" fmla="*/ 290945 h 1787236"/>
              <a:gd name="connsiteX5" fmla="*/ 1856509 w 1953491"/>
              <a:gd name="connsiteY5" fmla="*/ 332509 h 1787236"/>
              <a:gd name="connsiteX6" fmla="*/ 1717963 w 1953491"/>
              <a:gd name="connsiteY6" fmla="*/ 387927 h 1787236"/>
              <a:gd name="connsiteX7" fmla="*/ 1676400 w 1953491"/>
              <a:gd name="connsiteY7" fmla="*/ 443345 h 1787236"/>
              <a:gd name="connsiteX8" fmla="*/ 1662545 w 1953491"/>
              <a:gd name="connsiteY8" fmla="*/ 498763 h 1787236"/>
              <a:gd name="connsiteX9" fmla="*/ 1620981 w 1953491"/>
              <a:gd name="connsiteY9" fmla="*/ 512618 h 1787236"/>
              <a:gd name="connsiteX10" fmla="*/ 1648691 w 1953491"/>
              <a:gd name="connsiteY10" fmla="*/ 789709 h 1787236"/>
              <a:gd name="connsiteX11" fmla="*/ 1634836 w 1953491"/>
              <a:gd name="connsiteY11" fmla="*/ 900545 h 1787236"/>
              <a:gd name="connsiteX12" fmla="*/ 1468581 w 1953491"/>
              <a:gd name="connsiteY12" fmla="*/ 872836 h 1787236"/>
              <a:gd name="connsiteX13" fmla="*/ 1427018 w 1953491"/>
              <a:gd name="connsiteY13" fmla="*/ 845127 h 1787236"/>
              <a:gd name="connsiteX14" fmla="*/ 1385454 w 1953491"/>
              <a:gd name="connsiteY14" fmla="*/ 762000 h 1787236"/>
              <a:gd name="connsiteX15" fmla="*/ 1343891 w 1953491"/>
              <a:gd name="connsiteY15" fmla="*/ 734291 h 1787236"/>
              <a:gd name="connsiteX16" fmla="*/ 1274618 w 1953491"/>
              <a:gd name="connsiteY16" fmla="*/ 665018 h 1787236"/>
              <a:gd name="connsiteX17" fmla="*/ 1233054 w 1953491"/>
              <a:gd name="connsiteY17" fmla="*/ 581891 h 1787236"/>
              <a:gd name="connsiteX18" fmla="*/ 1149927 w 1953491"/>
              <a:gd name="connsiteY18" fmla="*/ 554181 h 1787236"/>
              <a:gd name="connsiteX19" fmla="*/ 1108363 w 1953491"/>
              <a:gd name="connsiteY19" fmla="*/ 665018 h 1787236"/>
              <a:gd name="connsiteX20" fmla="*/ 1066800 w 1953491"/>
              <a:gd name="connsiteY20" fmla="*/ 706581 h 1787236"/>
              <a:gd name="connsiteX21" fmla="*/ 1039091 w 1953491"/>
              <a:gd name="connsiteY21" fmla="*/ 955963 h 1787236"/>
              <a:gd name="connsiteX22" fmla="*/ 1025236 w 1953491"/>
              <a:gd name="connsiteY22" fmla="*/ 997527 h 1787236"/>
              <a:gd name="connsiteX23" fmla="*/ 942109 w 1953491"/>
              <a:gd name="connsiteY23" fmla="*/ 1025236 h 1787236"/>
              <a:gd name="connsiteX24" fmla="*/ 803563 w 1953491"/>
              <a:gd name="connsiteY24" fmla="*/ 1066800 h 1787236"/>
              <a:gd name="connsiteX25" fmla="*/ 720436 w 1953491"/>
              <a:gd name="connsiteY25" fmla="*/ 1080654 h 1787236"/>
              <a:gd name="connsiteX26" fmla="*/ 678872 w 1953491"/>
              <a:gd name="connsiteY26" fmla="*/ 1136072 h 1787236"/>
              <a:gd name="connsiteX27" fmla="*/ 540327 w 1953491"/>
              <a:gd name="connsiteY27" fmla="*/ 1205345 h 1787236"/>
              <a:gd name="connsiteX28" fmla="*/ 457200 w 1953491"/>
              <a:gd name="connsiteY28" fmla="*/ 1246909 h 1787236"/>
              <a:gd name="connsiteX29" fmla="*/ 360218 w 1953491"/>
              <a:gd name="connsiteY29" fmla="*/ 1246909 h 1787236"/>
              <a:gd name="connsiteX30" fmla="*/ 263236 w 1953491"/>
              <a:gd name="connsiteY30" fmla="*/ 1233054 h 1787236"/>
              <a:gd name="connsiteX31" fmla="*/ 152400 w 1953491"/>
              <a:gd name="connsiteY31" fmla="*/ 1246909 h 1787236"/>
              <a:gd name="connsiteX32" fmla="*/ 110836 w 1953491"/>
              <a:gd name="connsiteY32" fmla="*/ 1260763 h 1787236"/>
              <a:gd name="connsiteX33" fmla="*/ 0 w 1953491"/>
              <a:gd name="connsiteY33" fmla="*/ 1274618 h 1787236"/>
              <a:gd name="connsiteX34" fmla="*/ 41563 w 1953491"/>
              <a:gd name="connsiteY34" fmla="*/ 1343891 h 1787236"/>
              <a:gd name="connsiteX35" fmla="*/ 124691 w 1953491"/>
              <a:gd name="connsiteY35" fmla="*/ 1454727 h 1787236"/>
              <a:gd name="connsiteX36" fmla="*/ 166254 w 1953491"/>
              <a:gd name="connsiteY36" fmla="*/ 1482436 h 1787236"/>
              <a:gd name="connsiteX37" fmla="*/ 193963 w 1953491"/>
              <a:gd name="connsiteY37" fmla="*/ 1524000 h 1787236"/>
              <a:gd name="connsiteX38" fmla="*/ 221672 w 1953491"/>
              <a:gd name="connsiteY38" fmla="*/ 1607127 h 1787236"/>
              <a:gd name="connsiteX39" fmla="*/ 166254 w 1953491"/>
              <a:gd name="connsiteY39" fmla="*/ 1745672 h 1787236"/>
              <a:gd name="connsiteX40" fmla="*/ 124691 w 1953491"/>
              <a:gd name="connsiteY40" fmla="*/ 1759527 h 1787236"/>
              <a:gd name="connsiteX41" fmla="*/ 96981 w 1953491"/>
              <a:gd name="connsiteY41" fmla="*/ 1787236 h 178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53491" h="1787236">
                <a:moveTo>
                  <a:pt x="1953491" y="0"/>
                </a:moveTo>
                <a:cubicBezTo>
                  <a:pt x="1948873" y="41564"/>
                  <a:pt x="1945995" y="83358"/>
                  <a:pt x="1939636" y="124691"/>
                </a:cubicBezTo>
                <a:cubicBezTo>
                  <a:pt x="1936741" y="143511"/>
                  <a:pt x="1936343" y="164266"/>
                  <a:pt x="1925781" y="180109"/>
                </a:cubicBezTo>
                <a:cubicBezTo>
                  <a:pt x="1916545" y="193963"/>
                  <a:pt x="1898072" y="198582"/>
                  <a:pt x="1884218" y="207818"/>
                </a:cubicBezTo>
                <a:cubicBezTo>
                  <a:pt x="1870208" y="228832"/>
                  <a:pt x="1842654" y="262265"/>
                  <a:pt x="1842654" y="290945"/>
                </a:cubicBezTo>
                <a:cubicBezTo>
                  <a:pt x="1842654" y="305549"/>
                  <a:pt x="1851891" y="318654"/>
                  <a:pt x="1856509" y="332509"/>
                </a:cubicBezTo>
                <a:cubicBezTo>
                  <a:pt x="1823679" y="430995"/>
                  <a:pt x="1873635" y="323063"/>
                  <a:pt x="1717963" y="387927"/>
                </a:cubicBezTo>
                <a:cubicBezTo>
                  <a:pt x="1696648" y="396808"/>
                  <a:pt x="1690254" y="424872"/>
                  <a:pt x="1676400" y="443345"/>
                </a:cubicBezTo>
                <a:cubicBezTo>
                  <a:pt x="1671782" y="461818"/>
                  <a:pt x="1674440" y="483894"/>
                  <a:pt x="1662545" y="498763"/>
                </a:cubicBezTo>
                <a:cubicBezTo>
                  <a:pt x="1653422" y="510167"/>
                  <a:pt x="1622594" y="498103"/>
                  <a:pt x="1620981" y="512618"/>
                </a:cubicBezTo>
                <a:cubicBezTo>
                  <a:pt x="1603817" y="667096"/>
                  <a:pt x="1615885" y="691294"/>
                  <a:pt x="1648691" y="789709"/>
                </a:cubicBezTo>
                <a:cubicBezTo>
                  <a:pt x="1644073" y="826654"/>
                  <a:pt x="1665338" y="879193"/>
                  <a:pt x="1634836" y="900545"/>
                </a:cubicBezTo>
                <a:cubicBezTo>
                  <a:pt x="1622031" y="909509"/>
                  <a:pt x="1505677" y="891384"/>
                  <a:pt x="1468581" y="872836"/>
                </a:cubicBezTo>
                <a:cubicBezTo>
                  <a:pt x="1453688" y="865389"/>
                  <a:pt x="1440872" y="854363"/>
                  <a:pt x="1427018" y="845127"/>
                </a:cubicBezTo>
                <a:cubicBezTo>
                  <a:pt x="1415749" y="811322"/>
                  <a:pt x="1412311" y="788857"/>
                  <a:pt x="1385454" y="762000"/>
                </a:cubicBezTo>
                <a:cubicBezTo>
                  <a:pt x="1373680" y="750226"/>
                  <a:pt x="1356422" y="745256"/>
                  <a:pt x="1343891" y="734291"/>
                </a:cubicBezTo>
                <a:cubicBezTo>
                  <a:pt x="1319315" y="712787"/>
                  <a:pt x="1274618" y="665018"/>
                  <a:pt x="1274618" y="665018"/>
                </a:cubicBezTo>
                <a:cubicBezTo>
                  <a:pt x="1267069" y="642371"/>
                  <a:pt x="1255671" y="596027"/>
                  <a:pt x="1233054" y="581891"/>
                </a:cubicBezTo>
                <a:cubicBezTo>
                  <a:pt x="1208286" y="566411"/>
                  <a:pt x="1149927" y="554181"/>
                  <a:pt x="1149927" y="554181"/>
                </a:cubicBezTo>
                <a:cubicBezTo>
                  <a:pt x="1140716" y="581814"/>
                  <a:pt x="1120195" y="646087"/>
                  <a:pt x="1108363" y="665018"/>
                </a:cubicBezTo>
                <a:cubicBezTo>
                  <a:pt x="1097979" y="681633"/>
                  <a:pt x="1080654" y="692727"/>
                  <a:pt x="1066800" y="706581"/>
                </a:cubicBezTo>
                <a:cubicBezTo>
                  <a:pt x="1027871" y="823365"/>
                  <a:pt x="1068743" y="689095"/>
                  <a:pt x="1039091" y="955963"/>
                </a:cubicBezTo>
                <a:cubicBezTo>
                  <a:pt x="1037478" y="970478"/>
                  <a:pt x="1037120" y="989039"/>
                  <a:pt x="1025236" y="997527"/>
                </a:cubicBezTo>
                <a:cubicBezTo>
                  <a:pt x="1001469" y="1014504"/>
                  <a:pt x="969818" y="1016000"/>
                  <a:pt x="942109" y="1025236"/>
                </a:cubicBezTo>
                <a:cubicBezTo>
                  <a:pt x="895832" y="1040662"/>
                  <a:pt x="851545" y="1057204"/>
                  <a:pt x="803563" y="1066800"/>
                </a:cubicBezTo>
                <a:cubicBezTo>
                  <a:pt x="776017" y="1072309"/>
                  <a:pt x="748145" y="1076036"/>
                  <a:pt x="720436" y="1080654"/>
                </a:cubicBezTo>
                <a:cubicBezTo>
                  <a:pt x="706581" y="1099127"/>
                  <a:pt x="695200" y="1119744"/>
                  <a:pt x="678872" y="1136072"/>
                </a:cubicBezTo>
                <a:cubicBezTo>
                  <a:pt x="647668" y="1167276"/>
                  <a:pt x="568919" y="1191049"/>
                  <a:pt x="540327" y="1205345"/>
                </a:cubicBezTo>
                <a:cubicBezTo>
                  <a:pt x="432894" y="1259061"/>
                  <a:pt x="561672" y="1212083"/>
                  <a:pt x="457200" y="1246909"/>
                </a:cubicBezTo>
                <a:cubicBezTo>
                  <a:pt x="350509" y="1326925"/>
                  <a:pt x="448313" y="1282147"/>
                  <a:pt x="360218" y="1246909"/>
                </a:cubicBezTo>
                <a:cubicBezTo>
                  <a:pt x="329898" y="1234781"/>
                  <a:pt x="295563" y="1237672"/>
                  <a:pt x="263236" y="1233054"/>
                </a:cubicBezTo>
                <a:cubicBezTo>
                  <a:pt x="226291" y="1237672"/>
                  <a:pt x="189032" y="1240249"/>
                  <a:pt x="152400" y="1246909"/>
                </a:cubicBezTo>
                <a:cubicBezTo>
                  <a:pt x="138032" y="1249521"/>
                  <a:pt x="125204" y="1258151"/>
                  <a:pt x="110836" y="1260763"/>
                </a:cubicBezTo>
                <a:cubicBezTo>
                  <a:pt x="74204" y="1267423"/>
                  <a:pt x="36945" y="1270000"/>
                  <a:pt x="0" y="1274618"/>
                </a:cubicBezTo>
                <a:cubicBezTo>
                  <a:pt x="26488" y="1354085"/>
                  <a:pt x="-4078" y="1283035"/>
                  <a:pt x="41563" y="1343891"/>
                </a:cubicBezTo>
                <a:cubicBezTo>
                  <a:pt x="74810" y="1388221"/>
                  <a:pt x="84971" y="1422951"/>
                  <a:pt x="124691" y="1454727"/>
                </a:cubicBezTo>
                <a:cubicBezTo>
                  <a:pt x="137693" y="1465129"/>
                  <a:pt x="152400" y="1473200"/>
                  <a:pt x="166254" y="1482436"/>
                </a:cubicBezTo>
                <a:cubicBezTo>
                  <a:pt x="175490" y="1496291"/>
                  <a:pt x="187200" y="1508784"/>
                  <a:pt x="193963" y="1524000"/>
                </a:cubicBezTo>
                <a:cubicBezTo>
                  <a:pt x="205825" y="1550690"/>
                  <a:pt x="221672" y="1607127"/>
                  <a:pt x="221672" y="1607127"/>
                </a:cubicBezTo>
                <a:cubicBezTo>
                  <a:pt x="209357" y="1705651"/>
                  <a:pt x="237186" y="1710206"/>
                  <a:pt x="166254" y="1745672"/>
                </a:cubicBezTo>
                <a:cubicBezTo>
                  <a:pt x="153192" y="1752203"/>
                  <a:pt x="138545" y="1754909"/>
                  <a:pt x="124691" y="1759527"/>
                </a:cubicBezTo>
                <a:lnTo>
                  <a:pt x="96981" y="17872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5999018" y="3228109"/>
            <a:ext cx="1662546" cy="1593273"/>
          </a:xfrm>
          <a:custGeom>
            <a:avLst/>
            <a:gdLst>
              <a:gd name="connsiteX0" fmla="*/ 0 w 1662546"/>
              <a:gd name="connsiteY0" fmla="*/ 0 h 1593273"/>
              <a:gd name="connsiteX1" fmla="*/ 124691 w 1662546"/>
              <a:gd name="connsiteY1" fmla="*/ 138546 h 1593273"/>
              <a:gd name="connsiteX2" fmla="*/ 166255 w 1662546"/>
              <a:gd name="connsiteY2" fmla="*/ 166255 h 1593273"/>
              <a:gd name="connsiteX3" fmla="*/ 193964 w 1662546"/>
              <a:gd name="connsiteY3" fmla="*/ 207818 h 1593273"/>
              <a:gd name="connsiteX4" fmla="*/ 235527 w 1662546"/>
              <a:gd name="connsiteY4" fmla="*/ 221673 h 1593273"/>
              <a:gd name="connsiteX5" fmla="*/ 263237 w 1662546"/>
              <a:gd name="connsiteY5" fmla="*/ 249382 h 1593273"/>
              <a:gd name="connsiteX6" fmla="*/ 304800 w 1662546"/>
              <a:gd name="connsiteY6" fmla="*/ 332509 h 1593273"/>
              <a:gd name="connsiteX7" fmla="*/ 346364 w 1662546"/>
              <a:gd name="connsiteY7" fmla="*/ 360218 h 1593273"/>
              <a:gd name="connsiteX8" fmla="*/ 415637 w 1662546"/>
              <a:gd name="connsiteY8" fmla="*/ 484909 h 1593273"/>
              <a:gd name="connsiteX9" fmla="*/ 471055 w 1662546"/>
              <a:gd name="connsiteY9" fmla="*/ 568036 h 1593273"/>
              <a:gd name="connsiteX10" fmla="*/ 540327 w 1662546"/>
              <a:gd name="connsiteY10" fmla="*/ 623455 h 1593273"/>
              <a:gd name="connsiteX11" fmla="*/ 595746 w 1662546"/>
              <a:gd name="connsiteY11" fmla="*/ 692727 h 1593273"/>
              <a:gd name="connsiteX12" fmla="*/ 637309 w 1662546"/>
              <a:gd name="connsiteY12" fmla="*/ 775855 h 1593273"/>
              <a:gd name="connsiteX13" fmla="*/ 678873 w 1662546"/>
              <a:gd name="connsiteY13" fmla="*/ 789709 h 1593273"/>
              <a:gd name="connsiteX14" fmla="*/ 762000 w 1662546"/>
              <a:gd name="connsiteY14" fmla="*/ 845127 h 1593273"/>
              <a:gd name="connsiteX15" fmla="*/ 775855 w 1662546"/>
              <a:gd name="connsiteY15" fmla="*/ 886691 h 1593273"/>
              <a:gd name="connsiteX16" fmla="*/ 803564 w 1662546"/>
              <a:gd name="connsiteY16" fmla="*/ 928255 h 1593273"/>
              <a:gd name="connsiteX17" fmla="*/ 858982 w 1662546"/>
              <a:gd name="connsiteY17" fmla="*/ 1094509 h 1593273"/>
              <a:gd name="connsiteX18" fmla="*/ 900546 w 1662546"/>
              <a:gd name="connsiteY18" fmla="*/ 1177636 h 1593273"/>
              <a:gd name="connsiteX19" fmla="*/ 942109 w 1662546"/>
              <a:gd name="connsiteY19" fmla="*/ 1191491 h 1593273"/>
              <a:gd name="connsiteX20" fmla="*/ 997527 w 1662546"/>
              <a:gd name="connsiteY20" fmla="*/ 1219200 h 1593273"/>
              <a:gd name="connsiteX21" fmla="*/ 1136073 w 1662546"/>
              <a:gd name="connsiteY21" fmla="*/ 1205346 h 1593273"/>
              <a:gd name="connsiteX22" fmla="*/ 1177637 w 1662546"/>
              <a:gd name="connsiteY22" fmla="*/ 1191491 h 1593273"/>
              <a:gd name="connsiteX23" fmla="*/ 1191491 w 1662546"/>
              <a:gd name="connsiteY23" fmla="*/ 1149927 h 1593273"/>
              <a:gd name="connsiteX24" fmla="*/ 1233055 w 1662546"/>
              <a:gd name="connsiteY24" fmla="*/ 1122218 h 1593273"/>
              <a:gd name="connsiteX25" fmla="*/ 1302327 w 1662546"/>
              <a:gd name="connsiteY25" fmla="*/ 1052946 h 1593273"/>
              <a:gd name="connsiteX26" fmla="*/ 1385455 w 1662546"/>
              <a:gd name="connsiteY26" fmla="*/ 1080655 h 1593273"/>
              <a:gd name="connsiteX27" fmla="*/ 1510146 w 1662546"/>
              <a:gd name="connsiteY27" fmla="*/ 1108364 h 1593273"/>
              <a:gd name="connsiteX28" fmla="*/ 1579418 w 1662546"/>
              <a:gd name="connsiteY28" fmla="*/ 1177636 h 1593273"/>
              <a:gd name="connsiteX29" fmla="*/ 1662546 w 1662546"/>
              <a:gd name="connsiteY29" fmla="*/ 1274618 h 1593273"/>
              <a:gd name="connsiteX30" fmla="*/ 1620982 w 1662546"/>
              <a:gd name="connsiteY30" fmla="*/ 1316182 h 1593273"/>
              <a:gd name="connsiteX31" fmla="*/ 1537855 w 1662546"/>
              <a:gd name="connsiteY31" fmla="*/ 1343891 h 1593273"/>
              <a:gd name="connsiteX32" fmla="*/ 1537855 w 1662546"/>
              <a:gd name="connsiteY32" fmla="*/ 1468582 h 1593273"/>
              <a:gd name="connsiteX33" fmla="*/ 1551709 w 1662546"/>
              <a:gd name="connsiteY33" fmla="*/ 1510146 h 1593273"/>
              <a:gd name="connsiteX34" fmla="*/ 1565564 w 1662546"/>
              <a:gd name="connsiteY34" fmla="*/ 1551709 h 1593273"/>
              <a:gd name="connsiteX35" fmla="*/ 1551709 w 1662546"/>
              <a:gd name="connsiteY35" fmla="*/ 159327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662546" h="1593273">
                <a:moveTo>
                  <a:pt x="0" y="0"/>
                </a:moveTo>
                <a:cubicBezTo>
                  <a:pt x="29153" y="36441"/>
                  <a:pt x="86041" y="112780"/>
                  <a:pt x="124691" y="138546"/>
                </a:cubicBezTo>
                <a:lnTo>
                  <a:pt x="166255" y="166255"/>
                </a:lnTo>
                <a:cubicBezTo>
                  <a:pt x="175491" y="180109"/>
                  <a:pt x="180962" y="197416"/>
                  <a:pt x="193964" y="207818"/>
                </a:cubicBezTo>
                <a:cubicBezTo>
                  <a:pt x="205368" y="216941"/>
                  <a:pt x="223004" y="214159"/>
                  <a:pt x="235527" y="221673"/>
                </a:cubicBezTo>
                <a:cubicBezTo>
                  <a:pt x="246728" y="228394"/>
                  <a:pt x="254000" y="240146"/>
                  <a:pt x="263237" y="249382"/>
                </a:cubicBezTo>
                <a:cubicBezTo>
                  <a:pt x="274505" y="283188"/>
                  <a:pt x="277942" y="305651"/>
                  <a:pt x="304800" y="332509"/>
                </a:cubicBezTo>
                <a:cubicBezTo>
                  <a:pt x="316574" y="344283"/>
                  <a:pt x="332509" y="350982"/>
                  <a:pt x="346364" y="360218"/>
                </a:cubicBezTo>
                <a:cubicBezTo>
                  <a:pt x="395727" y="508310"/>
                  <a:pt x="343050" y="391583"/>
                  <a:pt x="415637" y="484909"/>
                </a:cubicBezTo>
                <a:cubicBezTo>
                  <a:pt x="436083" y="511196"/>
                  <a:pt x="447507" y="544487"/>
                  <a:pt x="471055" y="568036"/>
                </a:cubicBezTo>
                <a:cubicBezTo>
                  <a:pt x="537950" y="634934"/>
                  <a:pt x="452952" y="553556"/>
                  <a:pt x="540327" y="623455"/>
                </a:cubicBezTo>
                <a:cubicBezTo>
                  <a:pt x="568531" y="646018"/>
                  <a:pt x="575170" y="661863"/>
                  <a:pt x="595746" y="692727"/>
                </a:cubicBezTo>
                <a:cubicBezTo>
                  <a:pt x="604872" y="720108"/>
                  <a:pt x="612893" y="756322"/>
                  <a:pt x="637309" y="775855"/>
                </a:cubicBezTo>
                <a:cubicBezTo>
                  <a:pt x="648713" y="784978"/>
                  <a:pt x="665018" y="785091"/>
                  <a:pt x="678873" y="789709"/>
                </a:cubicBezTo>
                <a:cubicBezTo>
                  <a:pt x="710541" y="884718"/>
                  <a:pt x="661689" y="778254"/>
                  <a:pt x="762000" y="845127"/>
                </a:cubicBezTo>
                <a:cubicBezTo>
                  <a:pt x="774151" y="853228"/>
                  <a:pt x="769324" y="873629"/>
                  <a:pt x="775855" y="886691"/>
                </a:cubicBezTo>
                <a:cubicBezTo>
                  <a:pt x="783302" y="901584"/>
                  <a:pt x="794328" y="914400"/>
                  <a:pt x="803564" y="928255"/>
                </a:cubicBezTo>
                <a:lnTo>
                  <a:pt x="858982" y="1094509"/>
                </a:lnTo>
                <a:cubicBezTo>
                  <a:pt x="868109" y="1121890"/>
                  <a:pt x="876130" y="1158103"/>
                  <a:pt x="900546" y="1177636"/>
                </a:cubicBezTo>
                <a:cubicBezTo>
                  <a:pt x="911950" y="1186759"/>
                  <a:pt x="928686" y="1185738"/>
                  <a:pt x="942109" y="1191491"/>
                </a:cubicBezTo>
                <a:cubicBezTo>
                  <a:pt x="961092" y="1199627"/>
                  <a:pt x="979054" y="1209964"/>
                  <a:pt x="997527" y="1219200"/>
                </a:cubicBezTo>
                <a:cubicBezTo>
                  <a:pt x="1043709" y="1214582"/>
                  <a:pt x="1090200" y="1212403"/>
                  <a:pt x="1136073" y="1205346"/>
                </a:cubicBezTo>
                <a:cubicBezTo>
                  <a:pt x="1150507" y="1203125"/>
                  <a:pt x="1167310" y="1201818"/>
                  <a:pt x="1177637" y="1191491"/>
                </a:cubicBezTo>
                <a:cubicBezTo>
                  <a:pt x="1187964" y="1181164"/>
                  <a:pt x="1182368" y="1161331"/>
                  <a:pt x="1191491" y="1149927"/>
                </a:cubicBezTo>
                <a:cubicBezTo>
                  <a:pt x="1201893" y="1136925"/>
                  <a:pt x="1219200" y="1131454"/>
                  <a:pt x="1233055" y="1122218"/>
                </a:cubicBezTo>
                <a:cubicBezTo>
                  <a:pt x="1245370" y="1103746"/>
                  <a:pt x="1271540" y="1052946"/>
                  <a:pt x="1302327" y="1052946"/>
                </a:cubicBezTo>
                <a:cubicBezTo>
                  <a:pt x="1331535" y="1052946"/>
                  <a:pt x="1357746" y="1071419"/>
                  <a:pt x="1385455" y="1080655"/>
                </a:cubicBezTo>
                <a:cubicBezTo>
                  <a:pt x="1453667" y="1103392"/>
                  <a:pt x="1412615" y="1092108"/>
                  <a:pt x="1510146" y="1108364"/>
                </a:cubicBezTo>
                <a:cubicBezTo>
                  <a:pt x="1590194" y="1161730"/>
                  <a:pt x="1517842" y="1105798"/>
                  <a:pt x="1579418" y="1177636"/>
                </a:cubicBezTo>
                <a:cubicBezTo>
                  <a:pt x="1680207" y="1295222"/>
                  <a:pt x="1598933" y="1179199"/>
                  <a:pt x="1662546" y="1274618"/>
                </a:cubicBezTo>
                <a:cubicBezTo>
                  <a:pt x="1648691" y="1288473"/>
                  <a:pt x="1638110" y="1306667"/>
                  <a:pt x="1620982" y="1316182"/>
                </a:cubicBezTo>
                <a:cubicBezTo>
                  <a:pt x="1595450" y="1330367"/>
                  <a:pt x="1537855" y="1343891"/>
                  <a:pt x="1537855" y="1343891"/>
                </a:cubicBezTo>
                <a:cubicBezTo>
                  <a:pt x="1493944" y="1409758"/>
                  <a:pt x="1504881" y="1369658"/>
                  <a:pt x="1537855" y="1468582"/>
                </a:cubicBezTo>
                <a:lnTo>
                  <a:pt x="1551709" y="1510146"/>
                </a:lnTo>
                <a:lnTo>
                  <a:pt x="1565564" y="1551709"/>
                </a:lnTo>
                <a:lnTo>
                  <a:pt x="1551709" y="159327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827584" y="63778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ČECHY</a:t>
            </a:r>
            <a:endParaRPr 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131840" y="5993563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MORAVA</a:t>
            </a:r>
            <a:endParaRPr lang="cs-CZ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52403" y="899393"/>
            <a:ext cx="201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SLEZSKO</a:t>
            </a:r>
            <a:endParaRPr lang="cs-CZ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Šipka dolů 15"/>
          <p:cNvSpPr/>
          <p:nvPr/>
        </p:nvSpPr>
        <p:spPr>
          <a:xfrm rot="20356165">
            <a:off x="1655676" y="1628800"/>
            <a:ext cx="684076" cy="176556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8" name="Šipka nahoru 17"/>
          <p:cNvSpPr/>
          <p:nvPr/>
        </p:nvSpPr>
        <p:spPr>
          <a:xfrm rot="1866105">
            <a:off x="5330056" y="4502840"/>
            <a:ext cx="672581" cy="172819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 rot="899952">
            <a:off x="7027393" y="1609665"/>
            <a:ext cx="720080" cy="18038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275856" y="306896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31840" y="251158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PRAHA</a:t>
            </a:r>
            <a:endParaRPr lang="cs-CZ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animBg="1"/>
      <p:bldP spid="18" grpId="0" animBg="1"/>
      <p:bldP spid="20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02432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EVROPA</a:t>
            </a:r>
            <a:endParaRPr lang="cs-CZ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984776" cy="58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9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501824" cy="6264695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EVROPA</a:t>
            </a:r>
            <a:endParaRPr lang="cs-CZ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5877272"/>
            <a:ext cx="5864696" cy="697632"/>
          </a:xfrm>
        </p:spPr>
        <p:txBody>
          <a:bodyPr/>
          <a:lstStyle/>
          <a:p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6267450" cy="63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994" y="1395637"/>
            <a:ext cx="7990805" cy="4730527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24736" cy="415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olný tvar 1"/>
          <p:cNvSpPr/>
          <p:nvPr/>
        </p:nvSpPr>
        <p:spPr>
          <a:xfrm>
            <a:off x="4100945" y="374073"/>
            <a:ext cx="249382" cy="1496291"/>
          </a:xfrm>
          <a:custGeom>
            <a:avLst/>
            <a:gdLst>
              <a:gd name="connsiteX0" fmla="*/ 41564 w 249382"/>
              <a:gd name="connsiteY0" fmla="*/ 1496291 h 1496291"/>
              <a:gd name="connsiteX1" fmla="*/ 0 w 249382"/>
              <a:gd name="connsiteY1" fmla="*/ 1260763 h 1496291"/>
              <a:gd name="connsiteX2" fmla="*/ 13855 w 249382"/>
              <a:gd name="connsiteY2" fmla="*/ 1122218 h 1496291"/>
              <a:gd name="connsiteX3" fmla="*/ 69273 w 249382"/>
              <a:gd name="connsiteY3" fmla="*/ 1039091 h 1496291"/>
              <a:gd name="connsiteX4" fmla="*/ 110837 w 249382"/>
              <a:gd name="connsiteY4" fmla="*/ 955963 h 1496291"/>
              <a:gd name="connsiteX5" fmla="*/ 138546 w 249382"/>
              <a:gd name="connsiteY5" fmla="*/ 858982 h 1496291"/>
              <a:gd name="connsiteX6" fmla="*/ 152400 w 249382"/>
              <a:gd name="connsiteY6" fmla="*/ 817418 h 1496291"/>
              <a:gd name="connsiteX7" fmla="*/ 180110 w 249382"/>
              <a:gd name="connsiteY7" fmla="*/ 789709 h 1496291"/>
              <a:gd name="connsiteX8" fmla="*/ 193964 w 249382"/>
              <a:gd name="connsiteY8" fmla="*/ 692727 h 1496291"/>
              <a:gd name="connsiteX9" fmla="*/ 221673 w 249382"/>
              <a:gd name="connsiteY9" fmla="*/ 651163 h 1496291"/>
              <a:gd name="connsiteX10" fmla="*/ 235528 w 249382"/>
              <a:gd name="connsiteY10" fmla="*/ 568036 h 1496291"/>
              <a:gd name="connsiteX11" fmla="*/ 249382 w 249382"/>
              <a:gd name="connsiteY11" fmla="*/ 387927 h 1496291"/>
              <a:gd name="connsiteX12" fmla="*/ 235528 w 249382"/>
              <a:gd name="connsiteY12" fmla="*/ 124691 h 1496291"/>
              <a:gd name="connsiteX13" fmla="*/ 221673 w 249382"/>
              <a:gd name="connsiteY13" fmla="*/ 0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382" h="1496291">
                <a:moveTo>
                  <a:pt x="41564" y="1496291"/>
                </a:moveTo>
                <a:cubicBezTo>
                  <a:pt x="322" y="1393185"/>
                  <a:pt x="0" y="1412001"/>
                  <a:pt x="0" y="1260763"/>
                </a:cubicBezTo>
                <a:cubicBezTo>
                  <a:pt x="0" y="1214351"/>
                  <a:pt x="11" y="1166517"/>
                  <a:pt x="13855" y="1122218"/>
                </a:cubicBezTo>
                <a:cubicBezTo>
                  <a:pt x="23788" y="1090432"/>
                  <a:pt x="58742" y="1070684"/>
                  <a:pt x="69273" y="1039091"/>
                </a:cubicBezTo>
                <a:cubicBezTo>
                  <a:pt x="88394" y="981730"/>
                  <a:pt x="75027" y="1009678"/>
                  <a:pt x="110837" y="955963"/>
                </a:cubicBezTo>
                <a:cubicBezTo>
                  <a:pt x="144052" y="856315"/>
                  <a:pt x="103756" y="980749"/>
                  <a:pt x="138546" y="858982"/>
                </a:cubicBezTo>
                <a:cubicBezTo>
                  <a:pt x="142558" y="844940"/>
                  <a:pt x="144886" y="829941"/>
                  <a:pt x="152400" y="817418"/>
                </a:cubicBezTo>
                <a:cubicBezTo>
                  <a:pt x="159121" y="806217"/>
                  <a:pt x="170873" y="798945"/>
                  <a:pt x="180110" y="789709"/>
                </a:cubicBezTo>
                <a:cubicBezTo>
                  <a:pt x="184728" y="757382"/>
                  <a:pt x="184581" y="724005"/>
                  <a:pt x="193964" y="692727"/>
                </a:cubicBezTo>
                <a:cubicBezTo>
                  <a:pt x="198749" y="676778"/>
                  <a:pt x="216407" y="666960"/>
                  <a:pt x="221673" y="651163"/>
                </a:cubicBezTo>
                <a:cubicBezTo>
                  <a:pt x="230556" y="624513"/>
                  <a:pt x="230910" y="595745"/>
                  <a:pt x="235528" y="568036"/>
                </a:cubicBezTo>
                <a:cubicBezTo>
                  <a:pt x="240146" y="508000"/>
                  <a:pt x="249382" y="448141"/>
                  <a:pt x="249382" y="387927"/>
                </a:cubicBezTo>
                <a:cubicBezTo>
                  <a:pt x="249382" y="300060"/>
                  <a:pt x="242535" y="212278"/>
                  <a:pt x="235528" y="124691"/>
                </a:cubicBezTo>
                <a:cubicBezTo>
                  <a:pt x="219395" y="-76969"/>
                  <a:pt x="221673" y="121373"/>
                  <a:pt x="22167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7883236" y="4211782"/>
            <a:ext cx="1177637" cy="498763"/>
          </a:xfrm>
          <a:custGeom>
            <a:avLst/>
            <a:gdLst>
              <a:gd name="connsiteX0" fmla="*/ 0 w 1177637"/>
              <a:gd name="connsiteY0" fmla="*/ 0 h 498763"/>
              <a:gd name="connsiteX1" fmla="*/ 263237 w 1177637"/>
              <a:gd name="connsiteY1" fmla="*/ 13854 h 498763"/>
              <a:gd name="connsiteX2" fmla="*/ 332509 w 1177637"/>
              <a:gd name="connsiteY2" fmla="*/ 69273 h 498763"/>
              <a:gd name="connsiteX3" fmla="*/ 360219 w 1177637"/>
              <a:gd name="connsiteY3" fmla="*/ 110836 h 498763"/>
              <a:gd name="connsiteX4" fmla="*/ 401782 w 1177637"/>
              <a:gd name="connsiteY4" fmla="*/ 124691 h 498763"/>
              <a:gd name="connsiteX5" fmla="*/ 443346 w 1177637"/>
              <a:gd name="connsiteY5" fmla="*/ 152400 h 498763"/>
              <a:gd name="connsiteX6" fmla="*/ 457200 w 1177637"/>
              <a:gd name="connsiteY6" fmla="*/ 193963 h 498763"/>
              <a:gd name="connsiteX7" fmla="*/ 651164 w 1177637"/>
              <a:gd name="connsiteY7" fmla="*/ 290945 h 498763"/>
              <a:gd name="connsiteX8" fmla="*/ 762000 w 1177637"/>
              <a:gd name="connsiteY8" fmla="*/ 360218 h 498763"/>
              <a:gd name="connsiteX9" fmla="*/ 858982 w 1177637"/>
              <a:gd name="connsiteY9" fmla="*/ 401782 h 498763"/>
              <a:gd name="connsiteX10" fmla="*/ 1011382 w 1177637"/>
              <a:gd name="connsiteY10" fmla="*/ 471054 h 498763"/>
              <a:gd name="connsiteX11" fmla="*/ 1094509 w 1177637"/>
              <a:gd name="connsiteY11" fmla="*/ 498763 h 498763"/>
              <a:gd name="connsiteX12" fmla="*/ 1177637 w 1177637"/>
              <a:gd name="connsiteY12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637" h="498763">
                <a:moveTo>
                  <a:pt x="0" y="0"/>
                </a:moveTo>
                <a:cubicBezTo>
                  <a:pt x="87746" y="4618"/>
                  <a:pt x="176176" y="1982"/>
                  <a:pt x="263237" y="13854"/>
                </a:cubicBezTo>
                <a:cubicBezTo>
                  <a:pt x="279404" y="16059"/>
                  <a:pt x="321475" y="55481"/>
                  <a:pt x="332509" y="69273"/>
                </a:cubicBezTo>
                <a:cubicBezTo>
                  <a:pt x="342911" y="82275"/>
                  <a:pt x="347217" y="100434"/>
                  <a:pt x="360219" y="110836"/>
                </a:cubicBezTo>
                <a:cubicBezTo>
                  <a:pt x="371623" y="119959"/>
                  <a:pt x="388720" y="118160"/>
                  <a:pt x="401782" y="124691"/>
                </a:cubicBezTo>
                <a:cubicBezTo>
                  <a:pt x="416675" y="132138"/>
                  <a:pt x="429491" y="143164"/>
                  <a:pt x="443346" y="152400"/>
                </a:cubicBezTo>
                <a:cubicBezTo>
                  <a:pt x="447964" y="166254"/>
                  <a:pt x="446210" y="184346"/>
                  <a:pt x="457200" y="193963"/>
                </a:cubicBezTo>
                <a:cubicBezTo>
                  <a:pt x="514012" y="243673"/>
                  <a:pt x="586750" y="256591"/>
                  <a:pt x="651164" y="290945"/>
                </a:cubicBezTo>
                <a:cubicBezTo>
                  <a:pt x="689606" y="311447"/>
                  <a:pt x="723558" y="339715"/>
                  <a:pt x="762000" y="360218"/>
                </a:cubicBezTo>
                <a:cubicBezTo>
                  <a:pt x="793033" y="376769"/>
                  <a:pt x="826963" y="387228"/>
                  <a:pt x="858982" y="401782"/>
                </a:cubicBezTo>
                <a:cubicBezTo>
                  <a:pt x="959524" y="447483"/>
                  <a:pt x="872145" y="417502"/>
                  <a:pt x="1011382" y="471054"/>
                </a:cubicBezTo>
                <a:cubicBezTo>
                  <a:pt x="1038643" y="481539"/>
                  <a:pt x="1065301" y="498763"/>
                  <a:pt x="1094509" y="498763"/>
                </a:cubicBezTo>
                <a:lnTo>
                  <a:pt x="1177637" y="4987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1288473" y="4890655"/>
            <a:ext cx="1413163" cy="1400470"/>
          </a:xfrm>
          <a:custGeom>
            <a:avLst/>
            <a:gdLst>
              <a:gd name="connsiteX0" fmla="*/ 1413163 w 1413163"/>
              <a:gd name="connsiteY0" fmla="*/ 0 h 1400470"/>
              <a:gd name="connsiteX1" fmla="*/ 1302327 w 1413163"/>
              <a:gd name="connsiteY1" fmla="*/ 69272 h 1400470"/>
              <a:gd name="connsiteX2" fmla="*/ 1219200 w 1413163"/>
              <a:gd name="connsiteY2" fmla="*/ 152400 h 1400470"/>
              <a:gd name="connsiteX3" fmla="*/ 1177636 w 1413163"/>
              <a:gd name="connsiteY3" fmla="*/ 235527 h 1400470"/>
              <a:gd name="connsiteX4" fmla="*/ 1136072 w 1413163"/>
              <a:gd name="connsiteY4" fmla="*/ 304800 h 1400470"/>
              <a:gd name="connsiteX5" fmla="*/ 1080654 w 1413163"/>
              <a:gd name="connsiteY5" fmla="*/ 429490 h 1400470"/>
              <a:gd name="connsiteX6" fmla="*/ 1052945 w 1413163"/>
              <a:gd name="connsiteY6" fmla="*/ 457200 h 1400470"/>
              <a:gd name="connsiteX7" fmla="*/ 997527 w 1413163"/>
              <a:gd name="connsiteY7" fmla="*/ 540327 h 1400470"/>
              <a:gd name="connsiteX8" fmla="*/ 969818 w 1413163"/>
              <a:gd name="connsiteY8" fmla="*/ 581890 h 1400470"/>
              <a:gd name="connsiteX9" fmla="*/ 942109 w 1413163"/>
              <a:gd name="connsiteY9" fmla="*/ 609600 h 1400470"/>
              <a:gd name="connsiteX10" fmla="*/ 886691 w 1413163"/>
              <a:gd name="connsiteY10" fmla="*/ 678872 h 1400470"/>
              <a:gd name="connsiteX11" fmla="*/ 831272 w 1413163"/>
              <a:gd name="connsiteY11" fmla="*/ 748145 h 1400470"/>
              <a:gd name="connsiteX12" fmla="*/ 762000 w 1413163"/>
              <a:gd name="connsiteY12" fmla="*/ 845127 h 1400470"/>
              <a:gd name="connsiteX13" fmla="*/ 734291 w 1413163"/>
              <a:gd name="connsiteY13" fmla="*/ 886690 h 1400470"/>
              <a:gd name="connsiteX14" fmla="*/ 720436 w 1413163"/>
              <a:gd name="connsiteY14" fmla="*/ 928254 h 1400470"/>
              <a:gd name="connsiteX15" fmla="*/ 678872 w 1413163"/>
              <a:gd name="connsiteY15" fmla="*/ 955963 h 1400470"/>
              <a:gd name="connsiteX16" fmla="*/ 623454 w 1413163"/>
              <a:gd name="connsiteY16" fmla="*/ 1039090 h 1400470"/>
              <a:gd name="connsiteX17" fmla="*/ 554182 w 1413163"/>
              <a:gd name="connsiteY17" fmla="*/ 1094509 h 1400470"/>
              <a:gd name="connsiteX18" fmla="*/ 526472 w 1413163"/>
              <a:gd name="connsiteY18" fmla="*/ 1122218 h 1400470"/>
              <a:gd name="connsiteX19" fmla="*/ 471054 w 1413163"/>
              <a:gd name="connsiteY19" fmla="*/ 1163781 h 1400470"/>
              <a:gd name="connsiteX20" fmla="*/ 387927 w 1413163"/>
              <a:gd name="connsiteY20" fmla="*/ 1219200 h 1400470"/>
              <a:gd name="connsiteX21" fmla="*/ 346363 w 1413163"/>
              <a:gd name="connsiteY21" fmla="*/ 1246909 h 1400470"/>
              <a:gd name="connsiteX22" fmla="*/ 304800 w 1413163"/>
              <a:gd name="connsiteY22" fmla="*/ 1260763 h 1400470"/>
              <a:gd name="connsiteX23" fmla="*/ 221672 w 1413163"/>
              <a:gd name="connsiteY23" fmla="*/ 1316181 h 1400470"/>
              <a:gd name="connsiteX24" fmla="*/ 180109 w 1413163"/>
              <a:gd name="connsiteY24" fmla="*/ 1330036 h 1400470"/>
              <a:gd name="connsiteX25" fmla="*/ 55418 w 1413163"/>
              <a:gd name="connsiteY25" fmla="*/ 1399309 h 1400470"/>
              <a:gd name="connsiteX26" fmla="*/ 0 w 1413163"/>
              <a:gd name="connsiteY26" fmla="*/ 1399309 h 140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13163" h="1400470">
                <a:moveTo>
                  <a:pt x="1413163" y="0"/>
                </a:moveTo>
                <a:cubicBezTo>
                  <a:pt x="1409193" y="2382"/>
                  <a:pt x="1317088" y="56151"/>
                  <a:pt x="1302327" y="69272"/>
                </a:cubicBezTo>
                <a:cubicBezTo>
                  <a:pt x="1273039" y="95306"/>
                  <a:pt x="1219200" y="152400"/>
                  <a:pt x="1219200" y="152400"/>
                </a:cubicBezTo>
                <a:cubicBezTo>
                  <a:pt x="1184373" y="256876"/>
                  <a:pt x="1231354" y="128090"/>
                  <a:pt x="1177636" y="235527"/>
                </a:cubicBezTo>
                <a:cubicBezTo>
                  <a:pt x="1141666" y="307467"/>
                  <a:pt x="1190196" y="250676"/>
                  <a:pt x="1136072" y="304800"/>
                </a:cubicBezTo>
                <a:cubicBezTo>
                  <a:pt x="1114100" y="370716"/>
                  <a:pt x="1118292" y="382442"/>
                  <a:pt x="1080654" y="429490"/>
                </a:cubicBezTo>
                <a:cubicBezTo>
                  <a:pt x="1072494" y="439690"/>
                  <a:pt x="1060782" y="446750"/>
                  <a:pt x="1052945" y="457200"/>
                </a:cubicBezTo>
                <a:cubicBezTo>
                  <a:pt x="1032964" y="483842"/>
                  <a:pt x="1016000" y="512618"/>
                  <a:pt x="997527" y="540327"/>
                </a:cubicBezTo>
                <a:cubicBezTo>
                  <a:pt x="988291" y="554181"/>
                  <a:pt x="981592" y="570116"/>
                  <a:pt x="969818" y="581890"/>
                </a:cubicBezTo>
                <a:lnTo>
                  <a:pt x="942109" y="609600"/>
                </a:lnTo>
                <a:cubicBezTo>
                  <a:pt x="907283" y="714072"/>
                  <a:pt x="958311" y="589346"/>
                  <a:pt x="886691" y="678872"/>
                </a:cubicBezTo>
                <a:cubicBezTo>
                  <a:pt x="810213" y="774471"/>
                  <a:pt x="950385" y="668737"/>
                  <a:pt x="831272" y="748145"/>
                </a:cubicBezTo>
                <a:cubicBezTo>
                  <a:pt x="780000" y="850688"/>
                  <a:pt x="832208" y="760877"/>
                  <a:pt x="762000" y="845127"/>
                </a:cubicBezTo>
                <a:cubicBezTo>
                  <a:pt x="751340" y="857919"/>
                  <a:pt x="741738" y="871797"/>
                  <a:pt x="734291" y="886690"/>
                </a:cubicBezTo>
                <a:cubicBezTo>
                  <a:pt x="727760" y="899752"/>
                  <a:pt x="729559" y="916850"/>
                  <a:pt x="720436" y="928254"/>
                </a:cubicBezTo>
                <a:cubicBezTo>
                  <a:pt x="710034" y="941256"/>
                  <a:pt x="692727" y="946727"/>
                  <a:pt x="678872" y="955963"/>
                </a:cubicBezTo>
                <a:cubicBezTo>
                  <a:pt x="660399" y="983672"/>
                  <a:pt x="647002" y="1015541"/>
                  <a:pt x="623454" y="1039090"/>
                </a:cubicBezTo>
                <a:cubicBezTo>
                  <a:pt x="556559" y="1105988"/>
                  <a:pt x="641557" y="1024610"/>
                  <a:pt x="554182" y="1094509"/>
                </a:cubicBezTo>
                <a:cubicBezTo>
                  <a:pt x="543982" y="1102669"/>
                  <a:pt x="536507" y="1113856"/>
                  <a:pt x="526472" y="1122218"/>
                </a:cubicBezTo>
                <a:cubicBezTo>
                  <a:pt x="508733" y="1137000"/>
                  <a:pt x="489971" y="1150539"/>
                  <a:pt x="471054" y="1163781"/>
                </a:cubicBezTo>
                <a:cubicBezTo>
                  <a:pt x="443772" y="1182879"/>
                  <a:pt x="415636" y="1200727"/>
                  <a:pt x="387927" y="1219200"/>
                </a:cubicBezTo>
                <a:cubicBezTo>
                  <a:pt x="374072" y="1228436"/>
                  <a:pt x="362160" y="1241644"/>
                  <a:pt x="346363" y="1246909"/>
                </a:cubicBezTo>
                <a:lnTo>
                  <a:pt x="304800" y="1260763"/>
                </a:lnTo>
                <a:cubicBezTo>
                  <a:pt x="277091" y="1279236"/>
                  <a:pt x="253265" y="1305649"/>
                  <a:pt x="221672" y="1316181"/>
                </a:cubicBezTo>
                <a:cubicBezTo>
                  <a:pt x="207818" y="1320799"/>
                  <a:pt x="192875" y="1322944"/>
                  <a:pt x="180109" y="1330036"/>
                </a:cubicBezTo>
                <a:cubicBezTo>
                  <a:pt x="136176" y="1354444"/>
                  <a:pt x="106058" y="1392074"/>
                  <a:pt x="55418" y="1399309"/>
                </a:cubicBezTo>
                <a:cubicBezTo>
                  <a:pt x="37131" y="1401922"/>
                  <a:pt x="18473" y="1399309"/>
                  <a:pt x="0" y="13993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 rot="20436887">
            <a:off x="827584" y="98072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NĚMECKO</a:t>
            </a:r>
            <a:endParaRPr lang="cs-CZ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 rot="1725430">
            <a:off x="5452429" y="157115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POLSKO</a:t>
            </a:r>
            <a:endParaRPr lang="cs-CZ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 rot="19987754">
            <a:off x="6234977" y="525657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SLOVENSKO</a:t>
            </a:r>
            <a:endParaRPr lang="cs-CZ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 rot="525833">
            <a:off x="2970350" y="5560909"/>
            <a:ext cx="259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RAKOUSKO</a:t>
            </a:r>
            <a:endParaRPr 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Volný tvar 24"/>
          <p:cNvSpPr/>
          <p:nvPr/>
        </p:nvSpPr>
        <p:spPr>
          <a:xfrm>
            <a:off x="5846618" y="5486400"/>
            <a:ext cx="651200" cy="1122218"/>
          </a:xfrm>
          <a:custGeom>
            <a:avLst/>
            <a:gdLst>
              <a:gd name="connsiteX0" fmla="*/ 0 w 651200"/>
              <a:gd name="connsiteY0" fmla="*/ 0 h 1122218"/>
              <a:gd name="connsiteX1" fmla="*/ 27709 w 651200"/>
              <a:gd name="connsiteY1" fmla="*/ 69273 h 1122218"/>
              <a:gd name="connsiteX2" fmla="*/ 41564 w 651200"/>
              <a:gd name="connsiteY2" fmla="*/ 110836 h 1122218"/>
              <a:gd name="connsiteX3" fmla="*/ 69273 w 651200"/>
              <a:gd name="connsiteY3" fmla="*/ 152400 h 1122218"/>
              <a:gd name="connsiteX4" fmla="*/ 124691 w 651200"/>
              <a:gd name="connsiteY4" fmla="*/ 277091 h 1122218"/>
              <a:gd name="connsiteX5" fmla="*/ 152400 w 651200"/>
              <a:gd name="connsiteY5" fmla="*/ 374073 h 1122218"/>
              <a:gd name="connsiteX6" fmla="*/ 180109 w 651200"/>
              <a:gd name="connsiteY6" fmla="*/ 415636 h 1122218"/>
              <a:gd name="connsiteX7" fmla="*/ 221673 w 651200"/>
              <a:gd name="connsiteY7" fmla="*/ 498764 h 1122218"/>
              <a:gd name="connsiteX8" fmla="*/ 263237 w 651200"/>
              <a:gd name="connsiteY8" fmla="*/ 581891 h 1122218"/>
              <a:gd name="connsiteX9" fmla="*/ 290946 w 651200"/>
              <a:gd name="connsiteY9" fmla="*/ 665018 h 1122218"/>
              <a:gd name="connsiteX10" fmla="*/ 304800 w 651200"/>
              <a:gd name="connsiteY10" fmla="*/ 706582 h 1122218"/>
              <a:gd name="connsiteX11" fmla="*/ 346364 w 651200"/>
              <a:gd name="connsiteY11" fmla="*/ 789709 h 1122218"/>
              <a:gd name="connsiteX12" fmla="*/ 415637 w 651200"/>
              <a:gd name="connsiteY12" fmla="*/ 872836 h 1122218"/>
              <a:gd name="connsiteX13" fmla="*/ 457200 w 651200"/>
              <a:gd name="connsiteY13" fmla="*/ 955964 h 1122218"/>
              <a:gd name="connsiteX14" fmla="*/ 498764 w 651200"/>
              <a:gd name="connsiteY14" fmla="*/ 983673 h 1122218"/>
              <a:gd name="connsiteX15" fmla="*/ 568037 w 651200"/>
              <a:gd name="connsiteY15" fmla="*/ 1080655 h 1122218"/>
              <a:gd name="connsiteX16" fmla="*/ 651164 w 651200"/>
              <a:gd name="connsiteY16" fmla="*/ 1122218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1200" h="1122218">
                <a:moveTo>
                  <a:pt x="0" y="0"/>
                </a:moveTo>
                <a:cubicBezTo>
                  <a:pt x="9236" y="23091"/>
                  <a:pt x="18977" y="45987"/>
                  <a:pt x="27709" y="69273"/>
                </a:cubicBezTo>
                <a:cubicBezTo>
                  <a:pt x="32837" y="82947"/>
                  <a:pt x="35033" y="97774"/>
                  <a:pt x="41564" y="110836"/>
                </a:cubicBezTo>
                <a:cubicBezTo>
                  <a:pt x="49011" y="125729"/>
                  <a:pt x="60037" y="138545"/>
                  <a:pt x="69273" y="152400"/>
                </a:cubicBezTo>
                <a:cubicBezTo>
                  <a:pt x="102248" y="251324"/>
                  <a:pt x="80781" y="211225"/>
                  <a:pt x="124691" y="277091"/>
                </a:cubicBezTo>
                <a:cubicBezTo>
                  <a:pt x="129129" y="294841"/>
                  <a:pt x="142464" y="354202"/>
                  <a:pt x="152400" y="374073"/>
                </a:cubicBezTo>
                <a:cubicBezTo>
                  <a:pt x="159846" y="388966"/>
                  <a:pt x="172662" y="400743"/>
                  <a:pt x="180109" y="415636"/>
                </a:cubicBezTo>
                <a:cubicBezTo>
                  <a:pt x="237472" y="530361"/>
                  <a:pt x="142260" y="379643"/>
                  <a:pt x="221673" y="498764"/>
                </a:cubicBezTo>
                <a:cubicBezTo>
                  <a:pt x="272195" y="650335"/>
                  <a:pt x="191620" y="420755"/>
                  <a:pt x="263237" y="581891"/>
                </a:cubicBezTo>
                <a:cubicBezTo>
                  <a:pt x="275100" y="608581"/>
                  <a:pt x="281710" y="637309"/>
                  <a:pt x="290946" y="665018"/>
                </a:cubicBezTo>
                <a:cubicBezTo>
                  <a:pt x="295564" y="678873"/>
                  <a:pt x="296699" y="694431"/>
                  <a:pt x="304800" y="706582"/>
                </a:cubicBezTo>
                <a:cubicBezTo>
                  <a:pt x="384206" y="825689"/>
                  <a:pt x="289006" y="674994"/>
                  <a:pt x="346364" y="789709"/>
                </a:cubicBezTo>
                <a:cubicBezTo>
                  <a:pt x="365654" y="828289"/>
                  <a:pt x="384994" y="842194"/>
                  <a:pt x="415637" y="872836"/>
                </a:cubicBezTo>
                <a:cubicBezTo>
                  <a:pt x="426905" y="906641"/>
                  <a:pt x="430342" y="929106"/>
                  <a:pt x="457200" y="955964"/>
                </a:cubicBezTo>
                <a:cubicBezTo>
                  <a:pt x="468974" y="967738"/>
                  <a:pt x="484909" y="974437"/>
                  <a:pt x="498764" y="983673"/>
                </a:cubicBezTo>
                <a:cubicBezTo>
                  <a:pt x="514754" y="1031645"/>
                  <a:pt x="513249" y="1047782"/>
                  <a:pt x="568037" y="1080655"/>
                </a:cubicBezTo>
                <a:cubicBezTo>
                  <a:pt x="655545" y="1133160"/>
                  <a:pt x="651164" y="1075467"/>
                  <a:pt x="651164" y="11222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93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TEST: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Jak se jmenuje naše vlast?		__________________________________</a:t>
            </a:r>
          </a:p>
          <a:p>
            <a:pPr marL="0" indent="0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Kolik má obyvatel?		__________________________________</a:t>
            </a:r>
          </a:p>
          <a:p>
            <a:pPr marL="0" indent="0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 kolika historických částí se skládá? Zakroužkuj.	1	2	3</a:t>
            </a:r>
          </a:p>
          <a:p>
            <a:pPr marL="0" indent="0"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Vypiš je:		________________________________________________</a:t>
            </a:r>
          </a:p>
          <a:p>
            <a:pPr marL="0" indent="0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Jak se jmenuje hlavní město?	__________________________________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Kde leží Česká republika?		__________________________________</a:t>
            </a:r>
          </a:p>
          <a:p>
            <a:pPr marL="0" indent="0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 kým sousedí Česká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republika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?	__________________________________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3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81</Words>
  <Application>Microsoft Office PowerPoint</Application>
  <PresentationFormat>Předvádění na obrazovce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Motiv systému Office</vt:lpstr>
      <vt:lpstr>VLASTIVĚDA vypracovala: Mgr. Kateřina SÁLOVÁ ZŠ a MŠ MALÝ ÚJEZD VY_32_INOVACE_01_Vl_ČESKÁ REPUBLIKA</vt:lpstr>
      <vt:lpstr> ČESKÁ REPUBLIKA </vt:lpstr>
      <vt:lpstr>MAPA ČESKÉ REPUBLIKY </vt:lpstr>
      <vt:lpstr>SATELITNÍ POHLED </vt:lpstr>
      <vt:lpstr>Prezentace aplikace PowerPoint</vt:lpstr>
      <vt:lpstr>Prezentace aplikace PowerPoint</vt:lpstr>
      <vt:lpstr>EVROPA</vt:lpstr>
      <vt:lpstr>Prezentace aplikace PowerPoint</vt:lpstr>
      <vt:lpstr>TEST:</vt:lpstr>
      <vt:lpstr>ZDROJE: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Iva Paráková</cp:lastModifiedBy>
  <cp:revision>32</cp:revision>
  <dcterms:created xsi:type="dcterms:W3CDTF">2011-11-08T17:36:44Z</dcterms:created>
  <dcterms:modified xsi:type="dcterms:W3CDTF">2019-02-05T16:01:36Z</dcterms:modified>
</cp:coreProperties>
</file>