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8" r:id="rId6"/>
    <p:sldId id="274" r:id="rId7"/>
    <p:sldId id="269" r:id="rId8"/>
    <p:sldId id="273" r:id="rId9"/>
    <p:sldId id="276" r:id="rId10"/>
    <p:sldId id="272" r:id="rId11"/>
    <p:sldId id="279" r:id="rId12"/>
    <p:sldId id="268" r:id="rId13"/>
    <p:sldId id="278" r:id="rId14"/>
    <p:sldId id="285" r:id="rId15"/>
    <p:sldId id="280" r:id="rId16"/>
    <p:sldId id="286" r:id="rId17"/>
    <p:sldId id="284" r:id="rId18"/>
    <p:sldId id="281" r:id="rId19"/>
    <p:sldId id="263" r:id="rId20"/>
    <p:sldId id="271" r:id="rId21"/>
    <p:sldId id="270" r:id="rId22"/>
    <p:sldId id="287" r:id="rId23"/>
    <p:sldId id="265" r:id="rId24"/>
    <p:sldId id="260" r:id="rId25"/>
    <p:sldId id="288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6B85-4C9C-477E-BF67-4E27A71EFEBB}" type="datetimeFigureOut">
              <a:rPr lang="cs-CZ" smtClean="0"/>
              <a:t>05.02.2019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405C-CEC3-4812-AECC-84DB93E0BE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724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4BE52-FB2F-46A1-A7D1-F47881F85FE5}" type="datetimeFigureOut">
              <a:rPr lang="cs-CZ" smtClean="0"/>
              <a:t>05.02.2019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BC7B4-581D-4D0D-938B-465155239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185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C7B4-581D-4D0D-938B-46515523908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9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C7B4-581D-4D0D-938B-465155239081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8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>
              <a:gd name="T0" fmla="*/ 9 w 5773"/>
              <a:gd name="T1" fmla="*/ 633 h 1633"/>
              <a:gd name="T2" fmla="*/ 1710 w 5773"/>
              <a:gd name="T3" fmla="*/ 1182 h 1633"/>
              <a:gd name="T4" fmla="*/ 5773 w 5773"/>
              <a:gd name="T5" fmla="*/ 0 h 1633"/>
              <a:gd name="T6" fmla="*/ 5773 w 5773"/>
              <a:gd name="T7" fmla="*/ 1633 h 1633"/>
              <a:gd name="T8" fmla="*/ 0 w 5773"/>
              <a:gd name="T9" fmla="*/ 1630 h 1633"/>
              <a:gd name="T10" fmla="*/ 9 w 5773"/>
              <a:gd name="T11" fmla="*/ 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3081" name="Freeform 9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467CEC-1649-4FDA-A5E3-6A5EA51340B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1D48B-F282-480D-A0D7-BF29E2797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DA809-1D19-409D-B3D0-3EFB5456D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C77E1E4-9202-478A-BE2F-7EDFFF984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15108-F739-44D5-A49A-1811360C3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64080-F6E4-495D-8610-DF81254D7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EAD5-8440-4457-82C0-C738D1A24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0512B-FB6D-458A-AA3F-475E5A822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F48D-486A-454B-8D6D-72DFE0299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20CD-095D-4555-91D1-C2D00BC36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1443-1C76-494B-BAB3-E38FF1B69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E57E-4E56-4647-AFC0-27C2B1CFC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>
              <a:gd name="T0" fmla="*/ 9 w 5778"/>
              <a:gd name="T1" fmla="*/ 426 h 1009"/>
              <a:gd name="T2" fmla="*/ 1774 w 5778"/>
              <a:gd name="T3" fmla="*/ 710 h 1009"/>
              <a:gd name="T4" fmla="*/ 5778 w 5778"/>
              <a:gd name="T5" fmla="*/ 0 h 1009"/>
              <a:gd name="T6" fmla="*/ 5773 w 5778"/>
              <a:gd name="T7" fmla="*/ 1009 h 1009"/>
              <a:gd name="T8" fmla="*/ 0 w 5778"/>
              <a:gd name="T9" fmla="*/ 1007 h 1009"/>
              <a:gd name="T10" fmla="*/ 9 w 5778"/>
              <a:gd name="T11" fmla="*/ 42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t-BR" smtClean="0"/>
              <a:t>EU OPVK – III/2 – A2 – 2/20 – Rak Petr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40B8A8-3698-49EA-8F8C-D764A759F8A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96000"/>
                <a:lumOff val="4000"/>
              </a:schemeClr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y.in-pocasi.eu/ostrava_poruba/obrazky/mapa_c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2" y="1701473"/>
            <a:ext cx="7729698" cy="47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429000"/>
            <a:ext cx="6400800" cy="918633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r>
              <a:rPr lang="cs-CZ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Základní přehled</a:t>
            </a:r>
          </a:p>
          <a:p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9330" y="1701473"/>
            <a:ext cx="8352928" cy="147002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cs-CZ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ČESKÁ REPUBLIKA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9144000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>
                <a:latin typeface="+mn-lt"/>
              </a:rPr>
              <a:t>EU OPVK – III/2 – A2 – </a:t>
            </a:r>
            <a:r>
              <a:rPr lang="cs-CZ" sz="1050" dirty="0">
                <a:latin typeface="+mn-lt"/>
              </a:rPr>
              <a:t>2</a:t>
            </a:r>
            <a:r>
              <a:rPr lang="pt-BR" sz="1050" dirty="0" smtClean="0">
                <a:latin typeface="+mn-lt"/>
              </a:rPr>
              <a:t>/2</a:t>
            </a:r>
            <a:r>
              <a:rPr lang="cs-CZ" sz="1050" dirty="0" smtClean="0">
                <a:latin typeface="+mn-lt"/>
              </a:rPr>
              <a:t>1</a:t>
            </a:r>
            <a:r>
              <a:rPr lang="pt-BR" sz="1050" dirty="0" smtClean="0">
                <a:latin typeface="+mn-lt"/>
              </a:rPr>
              <a:t> – Rak Petr</a:t>
            </a:r>
            <a:r>
              <a:rPr lang="cs-CZ" sz="1050" dirty="0" smtClean="0">
                <a:latin typeface="+mn-lt"/>
              </a:rPr>
              <a:t>          				   </a:t>
            </a:r>
            <a:r>
              <a:rPr lang="cs-CZ" sz="1050" dirty="0">
                <a:latin typeface="+mn-lt"/>
                <a:cs typeface="Arial" pitchFamily="34" charset="0"/>
              </a:rPr>
              <a:t>Předmět Zeměpis </a:t>
            </a:r>
            <a:r>
              <a:rPr lang="cs-CZ" sz="1050" dirty="0" smtClean="0">
                <a:latin typeface="+mn-lt"/>
                <a:cs typeface="Arial" pitchFamily="34" charset="0"/>
              </a:rPr>
              <a:t>7.ročník </a:t>
            </a:r>
            <a:r>
              <a:rPr lang="cs-CZ" sz="1050" dirty="0">
                <a:latin typeface="+mn-lt"/>
                <a:cs typeface="Arial" pitchFamily="34" charset="0"/>
              </a:rPr>
              <a:t>ZŠP. Vytvořeno </a:t>
            </a:r>
            <a:r>
              <a:rPr lang="cs-CZ" sz="1050" dirty="0" smtClean="0">
                <a:latin typeface="+mn-lt"/>
                <a:cs typeface="Arial" pitchFamily="34" charset="0"/>
              </a:rPr>
              <a:t>2010/2011. </a:t>
            </a:r>
            <a:endParaRPr lang="en-US" sz="1050" dirty="0">
              <a:latin typeface="+mn-lt"/>
              <a:cs typeface="Arial" pitchFamily="34" charset="0"/>
            </a:endParaRPr>
          </a:p>
          <a:p>
            <a:pPr algn="l"/>
            <a:endParaRPr lang="en-US" sz="1050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17" y="0"/>
            <a:ext cx="3192607" cy="1124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Státní symboly ČR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5362" name="Picture 2" descr="Soubor:Flag of the Czech Republ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0" y="1458352"/>
            <a:ext cx="5932035" cy="39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7647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Vlajka ČR</a:t>
            </a:r>
            <a:endParaRPr lang="cs-CZ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31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Státní symboly ČR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5364" name="Picture 4" descr="Soubor:Coat of arms of the Czech Republ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22513"/>
            <a:ext cx="2808312" cy="33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0232" y="761632"/>
            <a:ext cx="397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Velký státní znak</a:t>
            </a:r>
            <a:endParaRPr lang="cs-CZ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62672" y="736698"/>
            <a:ext cx="549581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Velký státní znak je </a:t>
            </a:r>
            <a:r>
              <a:rPr lang="cs-CZ" b="1" dirty="0"/>
              <a:t>umístěn na všech veřejných budovách, radnicích, úřadech atd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Symbolizuje </a:t>
            </a:r>
            <a:r>
              <a:rPr lang="cs-CZ" b="1" dirty="0"/>
              <a:t>státní moc</a:t>
            </a:r>
            <a:r>
              <a:rPr lang="cs-CZ" b="1" dirty="0" smtClean="0"/>
              <a:t>.</a:t>
            </a:r>
          </a:p>
          <a:p>
            <a:endParaRPr lang="cs-CZ" sz="800" b="1" dirty="0"/>
          </a:p>
        </p:txBody>
      </p:sp>
      <p:sp>
        <p:nvSpPr>
          <p:cNvPr id="6" name="Obdélník 5"/>
          <p:cNvSpPr/>
          <p:nvPr/>
        </p:nvSpPr>
        <p:spPr>
          <a:xfrm>
            <a:off x="-6531" y="2204864"/>
            <a:ext cx="607493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cs-CZ" dirty="0"/>
              <a:t>Stříbrno-červeně šachovaná orlice se zlatou korunou a zlatou zbrojí v modrém poli je symbolem </a:t>
            </a:r>
            <a:r>
              <a:rPr lang="cs-CZ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Moravy.</a:t>
            </a:r>
            <a:endParaRPr lang="cs-CZ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cs-CZ" dirty="0"/>
              <a:t>Černá orlice se stříbrným půlměsícem zakončeným jetelovými trojlístky a uprostřed s křížem, se zlatou korunou a červenou zbrojí ve zlatém poli symbolizuje </a:t>
            </a:r>
            <a:r>
              <a:rPr lang="cs-CZ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Slezsko.</a:t>
            </a:r>
            <a:endParaRPr lang="cs-CZ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cs-CZ" dirty="0"/>
              <a:t>Dvouocasý bílý lev na červeném poli, se zlatou korunou a zlatou zbrojí ve skoku je symbolem historického území </a:t>
            </a:r>
            <a:r>
              <a:rPr lang="cs-CZ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Čech.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Druhý lev (ve stejném provedení) je symbolem celého území </a:t>
            </a:r>
            <a:r>
              <a:rPr lang="cs-CZ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republiky.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56974" y="1735483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Státní znak je tvořen ze čtyř částí: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78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Státní symboly ČR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80232" y="993304"/>
            <a:ext cx="397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státní znak</a:t>
            </a:r>
            <a:endParaRPr lang="cs-CZ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06151" y="1988840"/>
            <a:ext cx="563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Používá se především na razítkách a v korespondenci státních institucí.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55544" y="3322895"/>
            <a:ext cx="559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Malý </a:t>
            </a:r>
            <a:r>
              <a:rPr lang="cs-CZ" dirty="0"/>
              <a:t>státní znak je jednodušší formou velkého státního znaku.</a:t>
            </a:r>
          </a:p>
        </p:txBody>
      </p:sp>
      <p:pic>
        <p:nvPicPr>
          <p:cNvPr id="3076" name="Picture 4" descr="http://web.uhk.cz/cvp/cr/czznma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4" y="1792683"/>
            <a:ext cx="2716970" cy="30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574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Standarta prezidenta republiky 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1520" y="1080942"/>
            <a:ext cx="5897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Standarta </a:t>
            </a:r>
            <a:r>
              <a:rPr lang="cs-CZ" sz="2000" b="1" dirty="0"/>
              <a:t>prezidenta vznikla spolu s vznikem ČSR kolem roku 1918 nejen jako symbol prezidenta, ale jako jeden ze symbolů celého státu</a:t>
            </a:r>
            <a:r>
              <a:rPr lang="cs-CZ" sz="2000" b="1" dirty="0" smtClean="0"/>
              <a:t>.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Vyjadřuje </a:t>
            </a:r>
            <a:r>
              <a:rPr lang="cs-CZ" sz="2000" b="1" dirty="0"/>
              <a:t>jakousi pomyslnou nadřazenost prezidentova úřadu nad ostatními státními institucemi a orgány</a:t>
            </a:r>
            <a:r>
              <a:rPr lang="cs-CZ" sz="2000" b="1" dirty="0" smtClean="0"/>
              <a:t>.</a:t>
            </a:r>
          </a:p>
          <a:p>
            <a:endParaRPr lang="cs-CZ" sz="2000" b="1" dirty="0"/>
          </a:p>
          <a:p>
            <a:r>
              <a:rPr lang="cs-CZ" sz="2000" b="1" dirty="0"/>
              <a:t>Právo využívat standartu má pouze a výhradně prezident republiky, většinou ji využívá pro označení svého sídla (Pražský hrad), při tiskových konferencích a standartou bývá většinou opatřena i prezidentská limuzína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pic>
        <p:nvPicPr>
          <p:cNvPr id="2050" name="Picture 2" descr="Standarta prezidenta republi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44" y="1567592"/>
            <a:ext cx="2793152" cy="26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209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Státní hymna ČR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10543" y="1024275"/>
            <a:ext cx="47851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Text k písni napsal Josef Kajetán Tyl </a:t>
            </a:r>
            <a:r>
              <a:rPr lang="cs-CZ" sz="2000" b="1" dirty="0" smtClean="0"/>
              <a:t>, </a:t>
            </a:r>
            <a:r>
              <a:rPr lang="cs-CZ" sz="2000" b="1" dirty="0"/>
              <a:t>hudbu složil František Škroup.</a:t>
            </a:r>
          </a:p>
          <a:p>
            <a:endParaRPr lang="cs-CZ" sz="2000" dirty="0" smtClean="0"/>
          </a:p>
          <a:p>
            <a:r>
              <a:rPr lang="cs-CZ" sz="2000" i="1" dirty="0" smtClean="0"/>
              <a:t>Text </a:t>
            </a:r>
            <a:r>
              <a:rPr lang="cs-CZ" sz="2000" i="1" dirty="0"/>
              <a:t>hymny</a:t>
            </a:r>
            <a:r>
              <a:rPr lang="cs-CZ" sz="2000" i="1" dirty="0" smtClean="0"/>
              <a:t>:</a:t>
            </a:r>
          </a:p>
          <a:p>
            <a:endParaRPr lang="cs-CZ" sz="2000" dirty="0"/>
          </a:p>
          <a:p>
            <a:r>
              <a:rPr lang="cs-CZ" sz="2000" dirty="0"/>
              <a:t>"Kde domov můj, kde domov můj,</a:t>
            </a:r>
          </a:p>
          <a:p>
            <a:r>
              <a:rPr lang="cs-CZ" sz="2000" dirty="0"/>
              <a:t>voda hučí po lučinách,</a:t>
            </a:r>
          </a:p>
          <a:p>
            <a:r>
              <a:rPr lang="cs-CZ" sz="2000" dirty="0"/>
              <a:t>bory šumí po skalinách,</a:t>
            </a:r>
          </a:p>
          <a:p>
            <a:r>
              <a:rPr lang="cs-CZ" sz="2000" dirty="0"/>
              <a:t>v sadě skví, se jara květ,</a:t>
            </a:r>
          </a:p>
          <a:p>
            <a:r>
              <a:rPr lang="cs-CZ" sz="2000" dirty="0"/>
              <a:t>zemský ráj to napohled</a:t>
            </a:r>
            <a:r>
              <a:rPr lang="cs-CZ" sz="2000" dirty="0" smtClean="0"/>
              <a:t>,</a:t>
            </a:r>
          </a:p>
          <a:p>
            <a:r>
              <a:rPr lang="cs-CZ" sz="2000" dirty="0"/>
              <a:t>a to je ta krásná země,</a:t>
            </a:r>
          </a:p>
          <a:p>
            <a:r>
              <a:rPr lang="cs-CZ" sz="2000" dirty="0"/>
              <a:t>země Česká, domov můj,</a:t>
            </a:r>
          </a:p>
          <a:p>
            <a:r>
              <a:rPr lang="cs-CZ" sz="2000" dirty="0"/>
              <a:t>země Česká, domov můj."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026" name="Picture 2" descr="hym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97" y="1340768"/>
            <a:ext cx="2952328" cy="35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ym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0994" y="5123656"/>
            <a:ext cx="609600" cy="6096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39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28636"/>
            <a:ext cx="8229600" cy="868362"/>
          </a:xfrm>
        </p:spPr>
        <p:txBody>
          <a:bodyPr/>
          <a:lstStyle/>
          <a:p>
            <a:r>
              <a:rPr lang="cs-CZ" dirty="0" smtClean="0"/>
              <a:t>Základní údaje o ČR</a:t>
            </a:r>
            <a:endParaRPr lang="en-US" dirty="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656316" y="3039266"/>
            <a:ext cx="1676400" cy="2181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668003" y="3063473"/>
            <a:ext cx="1665288" cy="2181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725350" y="3063473"/>
            <a:ext cx="1616075" cy="2181200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86752" y="3039266"/>
            <a:ext cx="1676400" cy="2181200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870871" y="1040453"/>
            <a:ext cx="6954700" cy="1727735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grpSp>
          <p:nvGrpSpPr>
            <p:cNvPr id="19467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9468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grpSp>
          <p:nvGrpSpPr>
            <p:cNvPr id="19473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9480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484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</p:grpSp>
      <p:sp>
        <p:nvSpPr>
          <p:cNvPr id="19486" name="Rectangle 30"/>
          <p:cNvSpPr>
            <a:spLocks noChangeArrowheads="1"/>
          </p:cNvSpPr>
          <p:nvPr/>
        </p:nvSpPr>
        <p:spPr bwMode="gray">
          <a:xfrm rot="3424103">
            <a:off x="884634" y="1638746"/>
            <a:ext cx="13260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86752" y="3420140"/>
            <a:ext cx="1676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78 </a:t>
            </a:r>
            <a:r>
              <a:rPr lang="pl-PL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864</a:t>
            </a:r>
            <a:r>
              <a:rPr lang="pl-PL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pl-PL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km²</a:t>
            </a:r>
          </a:p>
          <a:p>
            <a:endParaRPr lang="pl-PL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pl-P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pl-P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115.</a:t>
            </a:r>
            <a:r>
              <a:rPr lang="pl-P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na světě</a:t>
            </a:r>
            <a:r>
              <a:rPr lang="pl-P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l-PL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 toho 2 % vodní plochy</a:t>
            </a:r>
            <a:endParaRPr lang="cs-CZ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2747361" y="3868256"/>
            <a:ext cx="1572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/>
              <a:t>PRAHA</a:t>
            </a:r>
            <a:endParaRPr lang="en-US" sz="2800" b="1" dirty="0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4668003" y="3460832"/>
            <a:ext cx="165622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300" b="1" dirty="0"/>
              <a:t>10 </a:t>
            </a:r>
            <a:r>
              <a:rPr lang="cs-CZ" sz="2300" b="1" dirty="0" smtClean="0"/>
              <a:t>507</a:t>
            </a:r>
            <a:r>
              <a:rPr lang="cs-CZ" sz="2300" b="1" dirty="0"/>
              <a:t> </a:t>
            </a:r>
            <a:r>
              <a:rPr lang="cs-CZ" sz="2300" b="1" dirty="0" smtClean="0"/>
              <a:t>060</a:t>
            </a:r>
          </a:p>
          <a:p>
            <a:endParaRPr lang="cs-CZ" dirty="0" smtClean="0"/>
          </a:p>
          <a:p>
            <a:pPr algn="ctr"/>
            <a:r>
              <a:rPr lang="cs-CZ" dirty="0" smtClean="0"/>
              <a:t>(rok 2009)</a:t>
            </a:r>
          </a:p>
          <a:p>
            <a:endParaRPr lang="en-US" b="1" dirty="0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6677731" y="3498924"/>
            <a:ext cx="16979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/>
              <a:t>Koruna česká</a:t>
            </a:r>
          </a:p>
          <a:p>
            <a:endParaRPr lang="cs-CZ" b="1" dirty="0"/>
          </a:p>
          <a:p>
            <a:pPr algn="ctr"/>
            <a:r>
              <a:rPr lang="cs-CZ" b="1" dirty="0" smtClean="0"/>
              <a:t>KČ</a:t>
            </a:r>
            <a:endParaRPr lang="en-US" b="1" dirty="0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gray">
          <a:xfrm rot="3424103">
            <a:off x="2947404" y="1504669"/>
            <a:ext cx="1090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gray">
          <a:xfrm rot="3424103">
            <a:off x="4672362" y="1504669"/>
            <a:ext cx="1407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gray">
          <a:xfrm rot="3424103">
            <a:off x="6607530" y="1504669"/>
            <a:ext cx="14542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MĚNOVÁ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JEDNOTKA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40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3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9490" grpId="0"/>
      <p:bldP spid="19491" grpId="0"/>
      <p:bldP spid="19492" grpId="0"/>
      <p:bldP spid="19493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868362"/>
          </a:xfrm>
        </p:spPr>
        <p:txBody>
          <a:bodyPr/>
          <a:lstStyle/>
          <a:p>
            <a:r>
              <a:rPr lang="cs-CZ" dirty="0" smtClean="0"/>
              <a:t>Kraje České republiky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6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Obdélník 2"/>
          <p:cNvSpPr/>
          <p:nvPr/>
        </p:nvSpPr>
        <p:spPr>
          <a:xfrm>
            <a:off x="246070" y="1124744"/>
            <a:ext cx="86794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/>
              <a:t>Od 1. ledna 2000 bylo </a:t>
            </a:r>
            <a:r>
              <a:rPr lang="cs-CZ" sz="2600" b="1" dirty="0" smtClean="0"/>
              <a:t>zřízeno </a:t>
            </a:r>
            <a:r>
              <a:rPr lang="cs-CZ" sz="2800" b="1" dirty="0"/>
              <a:t>14</a:t>
            </a:r>
            <a:r>
              <a:rPr lang="cs-CZ" sz="2600" b="1" dirty="0"/>
              <a:t> vyšších územních samosprávných </a:t>
            </a:r>
            <a:r>
              <a:rPr lang="cs-CZ" sz="2600" b="1" dirty="0" smtClean="0"/>
              <a:t>celků - KRAJŮ.</a:t>
            </a:r>
          </a:p>
          <a:p>
            <a:endParaRPr lang="cs-CZ" sz="2600" b="1" dirty="0" smtClean="0"/>
          </a:p>
          <a:p>
            <a:r>
              <a:rPr lang="cs-CZ" sz="2600" b="1" dirty="0"/>
              <a:t>Hlavou každého kraje je hejtman; pouze hlavou Prahy je </a:t>
            </a:r>
            <a:r>
              <a:rPr lang="cs-CZ" sz="2600" b="1" dirty="0" smtClean="0"/>
              <a:t>primátor.</a:t>
            </a:r>
            <a:endParaRPr lang="cs-CZ" sz="2600" b="1" dirty="0"/>
          </a:p>
        </p:txBody>
      </p:sp>
      <p:pic>
        <p:nvPicPr>
          <p:cNvPr id="1054" name="Picture 30" descr="http://www.i-ricochet.cz/zpravodaj/kluby/images/kraje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345048"/>
            <a:ext cx="5036740" cy="28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08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994" y="0"/>
            <a:ext cx="8229600" cy="868362"/>
          </a:xfrm>
        </p:spPr>
        <p:txBody>
          <a:bodyPr/>
          <a:lstStyle/>
          <a:p>
            <a:r>
              <a:rPr lang="cs-CZ" dirty="0" smtClean="0"/>
              <a:t>Kraje České republiky</a:t>
            </a:r>
            <a:endParaRPr lang="cs-CZ" dirty="0"/>
          </a:p>
        </p:txBody>
      </p:sp>
      <p:pic>
        <p:nvPicPr>
          <p:cNvPr id="3" name="Picture 4" descr="http://hotely.mok.cz/images/mapCR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9" y="667664"/>
            <a:ext cx="8052137" cy="54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10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400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6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868362"/>
          </a:xfrm>
        </p:spPr>
        <p:txBody>
          <a:bodyPr/>
          <a:lstStyle/>
          <a:p>
            <a:r>
              <a:rPr lang="cs-CZ" dirty="0" smtClean="0"/>
              <a:t>Kraje České republiky</a:t>
            </a:r>
            <a:endParaRPr lang="cs-CZ" dirty="0"/>
          </a:p>
        </p:txBody>
      </p:sp>
      <p:pic>
        <p:nvPicPr>
          <p:cNvPr id="3076" name="Picture 4" descr="http://pepinator.tym.cz/images/mapy/kraje-ceska-republika-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5" y="27615"/>
            <a:ext cx="7760864" cy="58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492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18757"/>
            <a:ext cx="8229600" cy="868362"/>
          </a:xfrm>
        </p:spPr>
        <p:txBody>
          <a:bodyPr/>
          <a:lstStyle/>
          <a:p>
            <a:r>
              <a:rPr lang="cs-CZ" dirty="0" smtClean="0"/>
              <a:t>Největší města ČR</a:t>
            </a:r>
            <a:endParaRPr lang="en-US" dirty="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ltGray">
          <a:xfrm>
            <a:off x="1454744" y="4090756"/>
            <a:ext cx="6717656" cy="1740845"/>
          </a:xfrm>
          <a:prstGeom prst="ellipse">
            <a:avLst/>
          </a:prstGeom>
          <a:gradFill rotWithShape="1">
            <a:gsLst>
              <a:gs pos="0">
                <a:srgbClr val="292929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cs-CZ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gray">
          <a:xfrm rot="20601703">
            <a:off x="578612" y="1315830"/>
            <a:ext cx="6959216" cy="3961203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gray">
          <a:xfrm rot="20601703">
            <a:off x="645711" y="1103176"/>
            <a:ext cx="6719574" cy="3838196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Arc 8"/>
          <p:cNvSpPr>
            <a:spLocks/>
          </p:cNvSpPr>
          <p:nvPr/>
        </p:nvSpPr>
        <p:spPr bwMode="gray">
          <a:xfrm rot="20601703">
            <a:off x="4115733" y="2510445"/>
            <a:ext cx="3203540" cy="173459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33 w 19933"/>
              <a:gd name="T1" fmla="*/ 8321 h 19523"/>
              <a:gd name="T2" fmla="*/ 9242 w 19933"/>
              <a:gd name="T3" fmla="*/ 19523 h 19523"/>
              <a:gd name="T4" fmla="*/ 0 w 19933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5" name="Arc 9"/>
          <p:cNvSpPr>
            <a:spLocks/>
          </p:cNvSpPr>
          <p:nvPr/>
        </p:nvSpPr>
        <p:spPr bwMode="gray">
          <a:xfrm rot="20601703">
            <a:off x="3845417" y="1205333"/>
            <a:ext cx="3441265" cy="2020214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24586" name="Arc 10"/>
          <p:cNvSpPr>
            <a:spLocks/>
          </p:cNvSpPr>
          <p:nvPr/>
        </p:nvSpPr>
        <p:spPr bwMode="gray">
          <a:xfrm rot="20601703" flipH="1">
            <a:off x="745402" y="2906565"/>
            <a:ext cx="3473857" cy="2141135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7" name="Arc 11"/>
          <p:cNvSpPr>
            <a:spLocks/>
          </p:cNvSpPr>
          <p:nvPr/>
        </p:nvSpPr>
        <p:spPr bwMode="gray">
          <a:xfrm rot="20601703">
            <a:off x="2930941" y="848825"/>
            <a:ext cx="3399089" cy="1861765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0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Arc 12"/>
          <p:cNvSpPr>
            <a:spLocks/>
          </p:cNvSpPr>
          <p:nvPr/>
        </p:nvSpPr>
        <p:spPr bwMode="gray">
          <a:xfrm rot="20601703" flipH="1">
            <a:off x="469334" y="1705695"/>
            <a:ext cx="3335823" cy="1813814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9" name="Freeform 13"/>
          <p:cNvSpPr>
            <a:spLocks/>
          </p:cNvSpPr>
          <p:nvPr/>
        </p:nvSpPr>
        <p:spPr bwMode="gray">
          <a:xfrm rot="20601703">
            <a:off x="4255685" y="2837766"/>
            <a:ext cx="1474280" cy="1968092"/>
          </a:xfrm>
          <a:custGeom>
            <a:avLst/>
            <a:gdLst>
              <a:gd name="T0" fmla="*/ 480 w 480"/>
              <a:gd name="T1" fmla="*/ 716 h 716"/>
              <a:gd name="T2" fmla="*/ 480 w 480"/>
              <a:gd name="T3" fmla="*/ 604 h 716"/>
              <a:gd name="T4" fmla="*/ 0 w 480"/>
              <a:gd name="T5" fmla="*/ 0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4590" name="Freeform 14"/>
          <p:cNvSpPr>
            <a:spLocks/>
          </p:cNvSpPr>
          <p:nvPr/>
        </p:nvSpPr>
        <p:spPr bwMode="gray">
          <a:xfrm rot="20601703">
            <a:off x="4127236" y="2506275"/>
            <a:ext cx="3094263" cy="1063270"/>
          </a:xfrm>
          <a:custGeom>
            <a:avLst/>
            <a:gdLst>
              <a:gd name="T0" fmla="*/ 1008 w 1008"/>
              <a:gd name="T1" fmla="*/ 388 h 388"/>
              <a:gd name="T2" fmla="*/ 1000 w 1008"/>
              <a:gd name="T3" fmla="*/ 284 h 388"/>
              <a:gd name="T4" fmla="*/ 0 w 1008"/>
              <a:gd name="T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3766814" y="2547972"/>
            <a:ext cx="3671323" cy="2266226"/>
            <a:chOff x="2694" y="1900"/>
            <a:chExt cx="1915" cy="1087"/>
          </a:xfrm>
        </p:grpSpPr>
        <p:sp>
          <p:nvSpPr>
            <p:cNvPr id="24592" name="Arc 16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29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gray">
            <a:xfrm rot="-886887">
              <a:off x="2747" y="2019"/>
              <a:ext cx="868" cy="968"/>
            </a:xfrm>
            <a:custGeom>
              <a:avLst/>
              <a:gdLst>
                <a:gd name="T0" fmla="*/ 480 w 486"/>
                <a:gd name="T1" fmla="*/ 633 h 762"/>
                <a:gd name="T2" fmla="*/ 486 w 486"/>
                <a:gd name="T3" fmla="*/ 762 h 762"/>
                <a:gd name="T4" fmla="*/ 9 w 486"/>
                <a:gd name="T5" fmla="*/ 129 h 762"/>
                <a:gd name="T6" fmla="*/ 0 w 486"/>
                <a:gd name="T7" fmla="*/ 0 h 762"/>
                <a:gd name="T8" fmla="*/ 480 w 486"/>
                <a:gd name="T9" fmla="*/ 63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352973">
                    <a:gamma/>
                    <a:tint val="73725"/>
                    <a:invGamma/>
                  </a:srgbClr>
                </a:gs>
                <a:gs pos="100000">
                  <a:srgbClr val="3529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gray">
            <a:xfrm rot="-886887">
              <a:off x="3614" y="2125"/>
              <a:ext cx="995" cy="617"/>
            </a:xfrm>
            <a:custGeom>
              <a:avLst/>
              <a:gdLst>
                <a:gd name="T0" fmla="*/ 0 w 556"/>
                <a:gd name="T1" fmla="*/ 342 h 486"/>
                <a:gd name="T2" fmla="*/ 552 w 556"/>
                <a:gd name="T3" fmla="*/ 0 h 486"/>
                <a:gd name="T4" fmla="*/ 556 w 556"/>
                <a:gd name="T5" fmla="*/ 138 h 486"/>
                <a:gd name="T6" fmla="*/ 346 w 556"/>
                <a:gd name="T7" fmla="*/ 338 h 486"/>
                <a:gd name="T8" fmla="*/ 6 w 556"/>
                <a:gd name="T9" fmla="*/ 486 h 486"/>
                <a:gd name="T10" fmla="*/ 0 w 556"/>
                <a:gd name="T11" fmla="*/ 34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solidFill>
              <a:srgbClr val="3529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399470" y="2389524"/>
            <a:ext cx="3627228" cy="2495558"/>
            <a:chOff x="2914" y="1816"/>
            <a:chExt cx="1892" cy="1197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 rot="-998297">
              <a:off x="3826" y="2056"/>
              <a:ext cx="980" cy="688"/>
            </a:xfrm>
            <a:custGeom>
              <a:avLst/>
              <a:gdLst>
                <a:gd name="T0" fmla="*/ 0 w 556"/>
                <a:gd name="T1" fmla="*/ 342 h 486"/>
                <a:gd name="T2" fmla="*/ 552 w 556"/>
                <a:gd name="T3" fmla="*/ 0 h 486"/>
                <a:gd name="T4" fmla="*/ 556 w 556"/>
                <a:gd name="T5" fmla="*/ 138 h 486"/>
                <a:gd name="T6" fmla="*/ 346 w 556"/>
                <a:gd name="T7" fmla="*/ 338 h 486"/>
                <a:gd name="T8" fmla="*/ 6 w 556"/>
                <a:gd name="T9" fmla="*/ 486 h 486"/>
                <a:gd name="T10" fmla="*/ 0 w 556"/>
                <a:gd name="T11" fmla="*/ 34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4596" name="Arc 20"/>
            <p:cNvSpPr>
              <a:spLocks/>
            </p:cNvSpPr>
            <p:nvPr/>
          </p:nvSpPr>
          <p:spPr bwMode="gray">
            <a:xfrm rot="-1060795">
              <a:off x="2914" y="1816"/>
              <a:ext cx="1830" cy="88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 rot="-998297">
              <a:off x="2997" y="1949"/>
              <a:ext cx="839" cy="1064"/>
            </a:xfrm>
            <a:custGeom>
              <a:avLst/>
              <a:gdLst>
                <a:gd name="T0" fmla="*/ 480 w 486"/>
                <a:gd name="T1" fmla="*/ 633 h 762"/>
                <a:gd name="T2" fmla="*/ 486 w 486"/>
                <a:gd name="T3" fmla="*/ 762 h 762"/>
                <a:gd name="T4" fmla="*/ 9 w 486"/>
                <a:gd name="T5" fmla="*/ 129 h 762"/>
                <a:gd name="T6" fmla="*/ 0 w 486"/>
                <a:gd name="T7" fmla="*/ 0 h 762"/>
                <a:gd name="T8" fmla="*/ 480 w 486"/>
                <a:gd name="T9" fmla="*/ 63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5007A1"/>
                </a:gs>
                <a:gs pos="100000">
                  <a:srgbClr val="5007A1">
                    <a:gamma/>
                    <a:tint val="4549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24598" name="Oval 22"/>
          <p:cNvSpPr>
            <a:spLocks noChangeArrowheads="1"/>
          </p:cNvSpPr>
          <p:nvPr/>
        </p:nvSpPr>
        <p:spPr bwMode="gray">
          <a:xfrm rot="20601703">
            <a:off x="2411397" y="2041355"/>
            <a:ext cx="3255303" cy="1759608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white">
          <a:xfrm rot="20601703">
            <a:off x="2503419" y="2349912"/>
            <a:ext cx="3169031" cy="14427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gray">
          <a:xfrm>
            <a:off x="5432700" y="2941463"/>
            <a:ext cx="1861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PRAHA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30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gray">
          <a:xfrm>
            <a:off x="3315366" y="4063801"/>
            <a:ext cx="1433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BRNO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gray">
          <a:xfrm>
            <a:off x="899592" y="3839525"/>
            <a:ext cx="1985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OSTRAVA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gray">
          <a:xfrm>
            <a:off x="1257430" y="2309584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PLZEŇ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gray">
          <a:xfrm>
            <a:off x="3315366" y="1266095"/>
            <a:ext cx="187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LIBEREC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gray">
          <a:xfrm>
            <a:off x="5192803" y="1753775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OLOMOUC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Soubor:Flag of the Czech Republic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011">
            <a:off x="2356087" y="2264799"/>
            <a:ext cx="3380506" cy="1607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868362"/>
          </a:xfrm>
        </p:spPr>
        <p:txBody>
          <a:bodyPr/>
          <a:lstStyle/>
          <a:p>
            <a:r>
              <a:rPr lang="cs-CZ" dirty="0" smtClean="0"/>
              <a:t>Opakování polohy ČR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32864" y="1556792"/>
            <a:ext cx="3010773" cy="214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republika je vnitrozemský stát ležící ve střední Evropě.</a:t>
            </a:r>
            <a:endParaRPr lang="cs-CZ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Soubor:EU location C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753575"/>
            <a:ext cx="6156179" cy="460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  <a:extLst/>
        </p:spPr>
      </p:pic>
      <p:grpSp>
        <p:nvGrpSpPr>
          <p:cNvPr id="3" name="Skupina 2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1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cs-CZ" dirty="0" smtClean="0"/>
              <a:t>Opakujeme o České republice</a:t>
            </a:r>
            <a:endParaRPr lang="en-US" dirty="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821904" y="147513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1. </a:t>
            </a:r>
            <a:r>
              <a:rPr lang="cs-CZ" sz="2400" b="1" dirty="0" smtClean="0"/>
              <a:t>Jaké barvy má vlajka ČR?</a:t>
            </a:r>
            <a:endParaRPr lang="en-US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821904" y="223713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2. </a:t>
            </a:r>
            <a:r>
              <a:rPr lang="cs-CZ" sz="2400" b="1" dirty="0" smtClean="0"/>
              <a:t>S kolika státy ČR sousedí?</a:t>
            </a:r>
            <a:endParaRPr lang="en-US" sz="2400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821904" y="299913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3. </a:t>
            </a:r>
            <a:r>
              <a:rPr lang="cs-CZ" sz="2400" b="1" dirty="0" smtClean="0"/>
              <a:t>Největší sousední stát s ČR je?</a:t>
            </a:r>
            <a:endParaRPr lang="en-US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1821904" y="3761132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dirty="0"/>
              <a:t>4. </a:t>
            </a:r>
            <a:r>
              <a:rPr lang="cs-CZ" sz="2400" b="1" dirty="0" smtClean="0"/>
              <a:t>Kolik má ČR krajů?</a:t>
            </a:r>
            <a:endParaRPr lang="en-US" sz="24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10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1836463" y="4504041"/>
            <a:ext cx="5410200" cy="457200"/>
          </a:xfrm>
          <a:prstGeom prst="roundRect">
            <a:avLst>
              <a:gd name="adj" fmla="val 49106"/>
            </a:avLst>
          </a:prstGeom>
          <a:gradFill>
            <a:gsLst>
              <a:gs pos="56000">
                <a:srgbClr val="D6B19C"/>
              </a:gs>
              <a:gs pos="28000">
                <a:srgbClr val="D49E6C"/>
              </a:gs>
              <a:gs pos="0">
                <a:srgbClr val="A65528"/>
              </a:gs>
              <a:gs pos="100000">
                <a:srgbClr val="663012"/>
              </a:gs>
            </a:gsLst>
            <a:lin ang="5400000" scaled="0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cs-CZ" sz="2400" b="1" dirty="0" smtClean="0"/>
              <a:t>5</a:t>
            </a:r>
            <a:r>
              <a:rPr lang="en-US" sz="2400" b="1" dirty="0" smtClean="0"/>
              <a:t>. </a:t>
            </a:r>
            <a:r>
              <a:rPr lang="cs-CZ" sz="2400" b="1" dirty="0" smtClean="0"/>
              <a:t>Hlavním městem ČR je ?</a:t>
            </a:r>
            <a:endParaRPr lang="en-US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cs-CZ" dirty="0" smtClean="0"/>
              <a:t>NEJ České republiky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10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283437"/>
            <a:ext cx="7106424" cy="211465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  <p:sp>
        <p:nvSpPr>
          <p:cNvPr id="15" name="TextovéPole 14"/>
          <p:cNvSpPr txBox="1"/>
          <p:nvPr/>
        </p:nvSpPr>
        <p:spPr>
          <a:xfrm>
            <a:off x="-6531" y="908720"/>
            <a:ext cx="897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Nejvýše položený bod – SNĚŽKA,</a:t>
            </a:r>
            <a:r>
              <a:rPr lang="cs-CZ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1602 m </a:t>
            </a:r>
            <a:r>
              <a:rPr lang="cs-CZ" sz="20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n.m</a:t>
            </a:r>
            <a:r>
              <a:rPr lang="cs-CZ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Krkonoše</a:t>
            </a:r>
            <a:endParaRPr lang="cs-CZ" sz="20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29213" y="3284984"/>
            <a:ext cx="896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Nejníže položený bod – </a:t>
            </a:r>
            <a:r>
              <a:rPr lang="cs-CZ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Hřensko, </a:t>
            </a:r>
            <a:r>
              <a:rPr lang="cs-CZ" sz="2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m n. m.; </a:t>
            </a:r>
            <a:r>
              <a:rPr lang="cs-CZ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hladina Labe 					na </a:t>
            </a:r>
            <a:r>
              <a:rPr lang="cs-CZ" sz="2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</a:t>
            </a:r>
            <a:r>
              <a:rPr lang="cs-CZ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hranici </a:t>
            </a:r>
            <a:r>
              <a:rPr lang="cs-CZ" sz="2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Německem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284" y="3648489"/>
            <a:ext cx="1930509" cy="257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</p:pic>
      <p:sp>
        <p:nvSpPr>
          <p:cNvPr id="18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674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00808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www.czech.cz/cz/66930-rozloha-ceske-republiky</a:t>
            </a:r>
          </a:p>
          <a:p>
            <a:r>
              <a:rPr lang="cs-CZ" dirty="0"/>
              <a:t>http://cs.wikipedia.org/wiki/%</a:t>
            </a:r>
            <a:r>
              <a:rPr lang="cs-CZ" dirty="0" smtClean="0"/>
              <a:t>C4%8Cesko</a:t>
            </a:r>
          </a:p>
          <a:p>
            <a:r>
              <a:rPr lang="cs-CZ" dirty="0"/>
              <a:t>http://</a:t>
            </a:r>
            <a:r>
              <a:rPr lang="cs-CZ" dirty="0" smtClean="0"/>
              <a:t>portal.gov.cz </a:t>
            </a:r>
          </a:p>
          <a:p>
            <a:r>
              <a:rPr lang="cs-CZ" dirty="0"/>
              <a:t>http://</a:t>
            </a:r>
            <a:r>
              <a:rPr lang="cs-CZ" dirty="0" smtClean="0"/>
              <a:t>www.hrad.cz/cs/ceska-republika/index.shtml</a:t>
            </a:r>
          </a:p>
          <a:p>
            <a:r>
              <a:rPr lang="cs-CZ" dirty="0"/>
              <a:t>http://</a:t>
            </a:r>
            <a:r>
              <a:rPr lang="cs-CZ" dirty="0" smtClean="0"/>
              <a:t>www.zemepis.com </a:t>
            </a:r>
          </a:p>
          <a:p>
            <a:r>
              <a:rPr lang="cs-CZ" dirty="0"/>
              <a:t>http://</a:t>
            </a:r>
            <a:r>
              <a:rPr lang="cs-CZ" dirty="0" smtClean="0"/>
              <a:t>www.czso.cz</a:t>
            </a:r>
          </a:p>
          <a:p>
            <a:r>
              <a:rPr lang="cs-CZ" dirty="0"/>
              <a:t>http://office.microsoft.com/en-us/images/back-to-school-with-office-clip-art-and-media-HA010237914.aspx</a:t>
            </a:r>
          </a:p>
          <a:p>
            <a:endParaRPr 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5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4" descr="C:\Users\eclipse\Downloads\tree_of_knowledge_book_drop_500_wh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472"/>
            <a:ext cx="3771528" cy="40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508104" y="1192191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Česká republika </a:t>
            </a:r>
            <a:r>
              <a:rPr lang="cs-CZ" sz="2800" b="1" dirty="0" smtClean="0"/>
              <a:t>sousedí se 4 státy.</a:t>
            </a:r>
          </a:p>
          <a:p>
            <a:endParaRPr lang="cs-CZ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b="1" dirty="0" smtClean="0"/>
              <a:t>Německem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b="1" dirty="0" smtClean="0"/>
              <a:t>Polskem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b="1" dirty="0" smtClean="0"/>
              <a:t>Slovenskem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b="1" dirty="0" smtClean="0"/>
              <a:t>Rakouskem</a:t>
            </a:r>
            <a:endParaRPr lang="cs-CZ" sz="2800" b="1" dirty="0"/>
          </a:p>
        </p:txBody>
      </p:sp>
      <p:pic>
        <p:nvPicPr>
          <p:cNvPr id="1026" name="Picture 2" descr="http://www.ponast.cz/image/evro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765724"/>
            <a:ext cx="5687209" cy="49675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 rot="299425">
            <a:off x="2827965" y="924086"/>
            <a:ext cx="476796" cy="2834238"/>
          </a:xfrm>
          <a:prstGeom prst="downArrow">
            <a:avLst>
              <a:gd name="adj1" fmla="val 23022"/>
              <a:gd name="adj2" fmla="val 59088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12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868362"/>
          </a:xfrm>
        </p:spPr>
        <p:txBody>
          <a:bodyPr/>
          <a:lstStyle/>
          <a:p>
            <a:r>
              <a:rPr lang="cs-CZ" dirty="0" smtClean="0"/>
              <a:t>Opakování polohy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1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" presetID="21" presetClass="entr" presetSubtype="1" fill="hold" grpId="0" nodeType="after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19"/>
            <a:ext cx="8229600" cy="868362"/>
          </a:xfrm>
        </p:spPr>
        <p:txBody>
          <a:bodyPr/>
          <a:lstStyle/>
          <a:p>
            <a:r>
              <a:rPr lang="cs-CZ" dirty="0" smtClean="0"/>
              <a:t>Délka hranic sousedních států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6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5382956" y="1837097"/>
            <a:ext cx="37468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Délka hranic s ČR je 2303 km</a:t>
            </a:r>
          </a:p>
          <a:p>
            <a:endParaRPr lang="cs-CZ" b="1" dirty="0" smtClean="0"/>
          </a:p>
          <a:p>
            <a:pPr>
              <a:lnSpc>
                <a:spcPct val="150000"/>
              </a:lnSpc>
            </a:pPr>
            <a:r>
              <a:rPr lang="cs-CZ" b="1" dirty="0"/>
              <a:t>s</a:t>
            </a:r>
            <a:r>
              <a:rPr lang="cs-CZ" b="1" dirty="0" smtClean="0"/>
              <a:t> Německem		810 km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</a:t>
            </a:r>
            <a:r>
              <a:rPr lang="cs-CZ" b="1" dirty="0" smtClean="0"/>
              <a:t> Polskem		762 km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se Slovenskem		265 km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</a:t>
            </a:r>
            <a:r>
              <a:rPr lang="cs-CZ" b="1" dirty="0" smtClean="0"/>
              <a:t> Rakouskem		466 km</a:t>
            </a:r>
            <a:endParaRPr lang="cs-CZ" b="1" dirty="0"/>
          </a:p>
        </p:txBody>
      </p:sp>
      <p:pic>
        <p:nvPicPr>
          <p:cNvPr id="9218" name="Picture 2" descr="http://jindrichpolak.wz.cz/encyklopedie/tabulky/pcr%2000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953"/>
            <a:ext cx="5432667" cy="38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420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s odříznutým jedním rohem 2"/>
          <p:cNvSpPr/>
          <p:nvPr/>
        </p:nvSpPr>
        <p:spPr>
          <a:xfrm>
            <a:off x="2670916" y="2645295"/>
            <a:ext cx="3557688" cy="1535658"/>
          </a:xfrm>
          <a:custGeom>
            <a:avLst/>
            <a:gdLst>
              <a:gd name="connsiteX0" fmla="*/ 0 w 3528392"/>
              <a:gd name="connsiteY0" fmla="*/ 0 h 1512168"/>
              <a:gd name="connsiteX1" fmla="*/ 2976103 w 3528392"/>
              <a:gd name="connsiteY1" fmla="*/ 0 h 1512168"/>
              <a:gd name="connsiteX2" fmla="*/ 3528392 w 3528392"/>
              <a:gd name="connsiteY2" fmla="*/ 552289 h 1512168"/>
              <a:gd name="connsiteX3" fmla="*/ 3528392 w 3528392"/>
              <a:gd name="connsiteY3" fmla="*/ 1512168 h 1512168"/>
              <a:gd name="connsiteX4" fmla="*/ 0 w 3528392"/>
              <a:gd name="connsiteY4" fmla="*/ 1512168 h 1512168"/>
              <a:gd name="connsiteX5" fmla="*/ 0 w 3528392"/>
              <a:gd name="connsiteY5" fmla="*/ 0 h 1512168"/>
              <a:gd name="connsiteX0" fmla="*/ 0 w 3528392"/>
              <a:gd name="connsiteY0" fmla="*/ 0 h 1512168"/>
              <a:gd name="connsiteX1" fmla="*/ 2976103 w 3528392"/>
              <a:gd name="connsiteY1" fmla="*/ 0 h 1512168"/>
              <a:gd name="connsiteX2" fmla="*/ 3528392 w 3528392"/>
              <a:gd name="connsiteY2" fmla="*/ 552289 h 1512168"/>
              <a:gd name="connsiteX3" fmla="*/ 3295479 w 3528392"/>
              <a:gd name="connsiteY3" fmla="*/ 1400025 h 1512168"/>
              <a:gd name="connsiteX4" fmla="*/ 0 w 3528392"/>
              <a:gd name="connsiteY4" fmla="*/ 1512168 h 1512168"/>
              <a:gd name="connsiteX5" fmla="*/ 0 w 3528392"/>
              <a:gd name="connsiteY5" fmla="*/ 0 h 1512168"/>
              <a:gd name="connsiteX0" fmla="*/ 0 w 3528392"/>
              <a:gd name="connsiteY0" fmla="*/ 0 h 1400025"/>
              <a:gd name="connsiteX1" fmla="*/ 2976103 w 3528392"/>
              <a:gd name="connsiteY1" fmla="*/ 0 h 1400025"/>
              <a:gd name="connsiteX2" fmla="*/ 3528392 w 3528392"/>
              <a:gd name="connsiteY2" fmla="*/ 552289 h 1400025"/>
              <a:gd name="connsiteX3" fmla="*/ 3295479 w 3528392"/>
              <a:gd name="connsiteY3" fmla="*/ 1400025 h 1400025"/>
              <a:gd name="connsiteX4" fmla="*/ 138022 w 3528392"/>
              <a:gd name="connsiteY4" fmla="*/ 1305134 h 1400025"/>
              <a:gd name="connsiteX5" fmla="*/ 0 w 3528392"/>
              <a:gd name="connsiteY5" fmla="*/ 0 h 1400025"/>
              <a:gd name="connsiteX0" fmla="*/ 0 w 3485260"/>
              <a:gd name="connsiteY0" fmla="*/ 0 h 1512169"/>
              <a:gd name="connsiteX1" fmla="*/ 2932971 w 3485260"/>
              <a:gd name="connsiteY1" fmla="*/ 112144 h 1512169"/>
              <a:gd name="connsiteX2" fmla="*/ 3485260 w 3485260"/>
              <a:gd name="connsiteY2" fmla="*/ 664433 h 1512169"/>
              <a:gd name="connsiteX3" fmla="*/ 3252347 w 3485260"/>
              <a:gd name="connsiteY3" fmla="*/ 1512169 h 1512169"/>
              <a:gd name="connsiteX4" fmla="*/ 94890 w 3485260"/>
              <a:gd name="connsiteY4" fmla="*/ 1417278 h 1512169"/>
              <a:gd name="connsiteX5" fmla="*/ 0 w 3485260"/>
              <a:gd name="connsiteY5" fmla="*/ 0 h 1512169"/>
              <a:gd name="connsiteX0" fmla="*/ 0 w 3485260"/>
              <a:gd name="connsiteY0" fmla="*/ 30752 h 1542921"/>
              <a:gd name="connsiteX1" fmla="*/ 2932971 w 3485260"/>
              <a:gd name="connsiteY1" fmla="*/ 142896 h 1542921"/>
              <a:gd name="connsiteX2" fmla="*/ 3485260 w 3485260"/>
              <a:gd name="connsiteY2" fmla="*/ 695185 h 1542921"/>
              <a:gd name="connsiteX3" fmla="*/ 3252347 w 3485260"/>
              <a:gd name="connsiteY3" fmla="*/ 1542921 h 1542921"/>
              <a:gd name="connsiteX4" fmla="*/ 94890 w 3485260"/>
              <a:gd name="connsiteY4" fmla="*/ 1448030 h 1542921"/>
              <a:gd name="connsiteX5" fmla="*/ 0 w 3485260"/>
              <a:gd name="connsiteY5" fmla="*/ 30752 h 1542921"/>
              <a:gd name="connsiteX0" fmla="*/ 0 w 3485260"/>
              <a:gd name="connsiteY0" fmla="*/ 23489 h 1535658"/>
              <a:gd name="connsiteX1" fmla="*/ 2915718 w 3485260"/>
              <a:gd name="connsiteY1" fmla="*/ 213270 h 1535658"/>
              <a:gd name="connsiteX2" fmla="*/ 3485260 w 3485260"/>
              <a:gd name="connsiteY2" fmla="*/ 687922 h 1535658"/>
              <a:gd name="connsiteX3" fmla="*/ 3252347 w 3485260"/>
              <a:gd name="connsiteY3" fmla="*/ 1535658 h 1535658"/>
              <a:gd name="connsiteX4" fmla="*/ 94890 w 3485260"/>
              <a:gd name="connsiteY4" fmla="*/ 1440767 h 1535658"/>
              <a:gd name="connsiteX5" fmla="*/ 0 w 3485260"/>
              <a:gd name="connsiteY5" fmla="*/ 23489 h 1535658"/>
              <a:gd name="connsiteX0" fmla="*/ 0 w 3485260"/>
              <a:gd name="connsiteY0" fmla="*/ 23489 h 1535658"/>
              <a:gd name="connsiteX1" fmla="*/ 2915718 w 3485260"/>
              <a:gd name="connsiteY1" fmla="*/ 213270 h 1535658"/>
              <a:gd name="connsiteX2" fmla="*/ 3485260 w 3485260"/>
              <a:gd name="connsiteY2" fmla="*/ 687922 h 1535658"/>
              <a:gd name="connsiteX3" fmla="*/ 3252347 w 3485260"/>
              <a:gd name="connsiteY3" fmla="*/ 1535658 h 1535658"/>
              <a:gd name="connsiteX4" fmla="*/ 94890 w 3485260"/>
              <a:gd name="connsiteY4" fmla="*/ 1440767 h 1535658"/>
              <a:gd name="connsiteX5" fmla="*/ 0 w 3485260"/>
              <a:gd name="connsiteY5" fmla="*/ 23489 h 1535658"/>
              <a:gd name="connsiteX0" fmla="*/ 0 w 3485260"/>
              <a:gd name="connsiteY0" fmla="*/ 23489 h 1535658"/>
              <a:gd name="connsiteX1" fmla="*/ 2915718 w 3485260"/>
              <a:gd name="connsiteY1" fmla="*/ 213270 h 1535658"/>
              <a:gd name="connsiteX2" fmla="*/ 3485260 w 3485260"/>
              <a:gd name="connsiteY2" fmla="*/ 687922 h 1535658"/>
              <a:gd name="connsiteX3" fmla="*/ 3252347 w 3485260"/>
              <a:gd name="connsiteY3" fmla="*/ 1535658 h 1535658"/>
              <a:gd name="connsiteX4" fmla="*/ 94890 w 3485260"/>
              <a:gd name="connsiteY4" fmla="*/ 1440767 h 1535658"/>
              <a:gd name="connsiteX5" fmla="*/ 0 w 3485260"/>
              <a:gd name="connsiteY5" fmla="*/ 23489 h 1535658"/>
              <a:gd name="connsiteX0" fmla="*/ 0 w 3485260"/>
              <a:gd name="connsiteY0" fmla="*/ 23489 h 1535658"/>
              <a:gd name="connsiteX1" fmla="*/ 2915718 w 3485260"/>
              <a:gd name="connsiteY1" fmla="*/ 213270 h 1535658"/>
              <a:gd name="connsiteX2" fmla="*/ 3485260 w 3485260"/>
              <a:gd name="connsiteY2" fmla="*/ 687922 h 1535658"/>
              <a:gd name="connsiteX3" fmla="*/ 3252347 w 3485260"/>
              <a:gd name="connsiteY3" fmla="*/ 1535658 h 1535658"/>
              <a:gd name="connsiteX4" fmla="*/ 94890 w 3485260"/>
              <a:gd name="connsiteY4" fmla="*/ 1440767 h 1535658"/>
              <a:gd name="connsiteX5" fmla="*/ 0 w 3485260"/>
              <a:gd name="connsiteY5" fmla="*/ 23489 h 1535658"/>
              <a:gd name="connsiteX0" fmla="*/ 0 w 3252347"/>
              <a:gd name="connsiteY0" fmla="*/ 23489 h 1535658"/>
              <a:gd name="connsiteX1" fmla="*/ 2915718 w 3252347"/>
              <a:gd name="connsiteY1" fmla="*/ 213270 h 1535658"/>
              <a:gd name="connsiteX2" fmla="*/ 2824357 w 3252347"/>
              <a:gd name="connsiteY2" fmla="*/ 801090 h 1535658"/>
              <a:gd name="connsiteX3" fmla="*/ 3252347 w 3252347"/>
              <a:gd name="connsiteY3" fmla="*/ 1535658 h 1535658"/>
              <a:gd name="connsiteX4" fmla="*/ 94890 w 3252347"/>
              <a:gd name="connsiteY4" fmla="*/ 1440767 h 1535658"/>
              <a:gd name="connsiteX5" fmla="*/ 0 w 3252347"/>
              <a:gd name="connsiteY5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557688 w 3557688"/>
              <a:gd name="connsiteY2" fmla="*/ 918785 h 1535658"/>
              <a:gd name="connsiteX3" fmla="*/ 3252347 w 3557688"/>
              <a:gd name="connsiteY3" fmla="*/ 1535658 h 1535658"/>
              <a:gd name="connsiteX4" fmla="*/ 94890 w 3557688"/>
              <a:gd name="connsiteY4" fmla="*/ 1440767 h 1535658"/>
              <a:gd name="connsiteX5" fmla="*/ 0 w 3557688"/>
              <a:gd name="connsiteY5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557688 w 3557688"/>
              <a:gd name="connsiteY2" fmla="*/ 918785 h 1535658"/>
              <a:gd name="connsiteX3" fmla="*/ 3252347 w 3557688"/>
              <a:gd name="connsiteY3" fmla="*/ 1535658 h 1535658"/>
              <a:gd name="connsiteX4" fmla="*/ 94890 w 3557688"/>
              <a:gd name="connsiteY4" fmla="*/ 1440767 h 1535658"/>
              <a:gd name="connsiteX5" fmla="*/ 0 w 3557688"/>
              <a:gd name="connsiteY5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557688 w 3557688"/>
              <a:gd name="connsiteY2" fmla="*/ 918785 h 1535658"/>
              <a:gd name="connsiteX3" fmla="*/ 3252347 w 3557688"/>
              <a:gd name="connsiteY3" fmla="*/ 1535658 h 1535658"/>
              <a:gd name="connsiteX4" fmla="*/ 94890 w 3557688"/>
              <a:gd name="connsiteY4" fmla="*/ 1440767 h 1535658"/>
              <a:gd name="connsiteX5" fmla="*/ 0 w 3557688"/>
              <a:gd name="connsiteY5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168569 w 3557688"/>
              <a:gd name="connsiteY2" fmla="*/ 604899 h 1535658"/>
              <a:gd name="connsiteX3" fmla="*/ 3557688 w 3557688"/>
              <a:gd name="connsiteY3" fmla="*/ 918785 h 1535658"/>
              <a:gd name="connsiteX4" fmla="*/ 3252347 w 3557688"/>
              <a:gd name="connsiteY4" fmla="*/ 1535658 h 1535658"/>
              <a:gd name="connsiteX5" fmla="*/ 94890 w 3557688"/>
              <a:gd name="connsiteY5" fmla="*/ 1440767 h 1535658"/>
              <a:gd name="connsiteX6" fmla="*/ 0 w 3557688"/>
              <a:gd name="connsiteY6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200256 w 3557688"/>
              <a:gd name="connsiteY2" fmla="*/ 681853 h 1535658"/>
              <a:gd name="connsiteX3" fmla="*/ 3557688 w 3557688"/>
              <a:gd name="connsiteY3" fmla="*/ 918785 h 1535658"/>
              <a:gd name="connsiteX4" fmla="*/ 3252347 w 3557688"/>
              <a:gd name="connsiteY4" fmla="*/ 1535658 h 1535658"/>
              <a:gd name="connsiteX5" fmla="*/ 94890 w 3557688"/>
              <a:gd name="connsiteY5" fmla="*/ 1440767 h 1535658"/>
              <a:gd name="connsiteX6" fmla="*/ 0 w 3557688"/>
              <a:gd name="connsiteY6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200256 w 3557688"/>
              <a:gd name="connsiteY2" fmla="*/ 681853 h 1535658"/>
              <a:gd name="connsiteX3" fmla="*/ 3557688 w 3557688"/>
              <a:gd name="connsiteY3" fmla="*/ 918785 h 1535658"/>
              <a:gd name="connsiteX4" fmla="*/ 3252347 w 3557688"/>
              <a:gd name="connsiteY4" fmla="*/ 1535658 h 1535658"/>
              <a:gd name="connsiteX5" fmla="*/ 94890 w 3557688"/>
              <a:gd name="connsiteY5" fmla="*/ 1440767 h 1535658"/>
              <a:gd name="connsiteX6" fmla="*/ 0 w 3557688"/>
              <a:gd name="connsiteY6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200256 w 3557688"/>
              <a:gd name="connsiteY2" fmla="*/ 681853 h 1535658"/>
              <a:gd name="connsiteX3" fmla="*/ 3557688 w 3557688"/>
              <a:gd name="connsiteY3" fmla="*/ 918785 h 1535658"/>
              <a:gd name="connsiteX4" fmla="*/ 3252347 w 3557688"/>
              <a:gd name="connsiteY4" fmla="*/ 1535658 h 1535658"/>
              <a:gd name="connsiteX5" fmla="*/ 94890 w 3557688"/>
              <a:gd name="connsiteY5" fmla="*/ 1440767 h 1535658"/>
              <a:gd name="connsiteX6" fmla="*/ 0 w 3557688"/>
              <a:gd name="connsiteY6" fmla="*/ 23489 h 1535658"/>
              <a:gd name="connsiteX0" fmla="*/ 0 w 3557688"/>
              <a:gd name="connsiteY0" fmla="*/ 23489 h 1535658"/>
              <a:gd name="connsiteX1" fmla="*/ 2915718 w 3557688"/>
              <a:gd name="connsiteY1" fmla="*/ 213270 h 1535658"/>
              <a:gd name="connsiteX2" fmla="*/ 3331532 w 3557688"/>
              <a:gd name="connsiteY2" fmla="*/ 623006 h 1535658"/>
              <a:gd name="connsiteX3" fmla="*/ 3557688 w 3557688"/>
              <a:gd name="connsiteY3" fmla="*/ 918785 h 1535658"/>
              <a:gd name="connsiteX4" fmla="*/ 3252347 w 3557688"/>
              <a:gd name="connsiteY4" fmla="*/ 1535658 h 1535658"/>
              <a:gd name="connsiteX5" fmla="*/ 94890 w 3557688"/>
              <a:gd name="connsiteY5" fmla="*/ 1440767 h 1535658"/>
              <a:gd name="connsiteX6" fmla="*/ 0 w 3557688"/>
              <a:gd name="connsiteY6" fmla="*/ 23489 h 153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688" h="1535658">
                <a:moveTo>
                  <a:pt x="0" y="23489"/>
                </a:moveTo>
                <a:cubicBezTo>
                  <a:pt x="908646" y="-77152"/>
                  <a:pt x="1938061" y="175889"/>
                  <a:pt x="2915718" y="213270"/>
                </a:cubicBezTo>
                <a:cubicBezTo>
                  <a:pt x="3443813" y="310172"/>
                  <a:pt x="3124949" y="632169"/>
                  <a:pt x="3331532" y="623006"/>
                </a:cubicBezTo>
                <a:cubicBezTo>
                  <a:pt x="3384206" y="790386"/>
                  <a:pt x="3543725" y="763659"/>
                  <a:pt x="3557688" y="918785"/>
                </a:cubicBezTo>
                <a:lnTo>
                  <a:pt x="3252347" y="1535658"/>
                </a:lnTo>
                <a:lnTo>
                  <a:pt x="94890" y="1440767"/>
                </a:lnTo>
                <a:lnTo>
                  <a:pt x="0" y="2348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994" y="1341"/>
            <a:ext cx="8229600" cy="868362"/>
          </a:xfrm>
        </p:spPr>
        <p:txBody>
          <a:bodyPr/>
          <a:lstStyle/>
          <a:p>
            <a:r>
              <a:rPr lang="cs-CZ" dirty="0" smtClean="0"/>
              <a:t>Pohraničí a Příhraničí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8923" y="807799"/>
            <a:ext cx="7861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Pohraničí</a:t>
            </a:r>
            <a:r>
              <a:rPr lang="cs-CZ" sz="2000" b="1" dirty="0"/>
              <a:t> je území podél nebo blíže státních hranic. </a:t>
            </a:r>
            <a:endParaRPr lang="cs-CZ" sz="2000" b="1" dirty="0" smtClean="0"/>
          </a:p>
          <a:p>
            <a:pPr>
              <a:lnSpc>
                <a:spcPts val="3600"/>
              </a:lnSpc>
            </a:pPr>
            <a:r>
              <a:rPr lang="cs-CZ" sz="2000" b="1" dirty="0" smtClean="0"/>
              <a:t>Pohraničí </a:t>
            </a:r>
            <a:r>
              <a:rPr lang="cs-CZ" sz="2000" b="1" dirty="0"/>
              <a:t>nezahrnuje území sousedního státu. </a:t>
            </a:r>
            <a:endParaRPr lang="cs-CZ" sz="2000" b="1" dirty="0" smtClean="0"/>
          </a:p>
        </p:txBody>
      </p:sp>
      <p:grpSp>
        <p:nvGrpSpPr>
          <p:cNvPr id="6" name="Skupina 5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7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176" name="Picture 8" descr="http://www.europeum.org/doc/obrazky/cislo14/Euroregiony_C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5932"/>
            <a:ext cx="5503316" cy="37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67361" y="4821877"/>
            <a:ext cx="773974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cs-CZ" sz="2800" b="1" dirty="0" smtClean="0"/>
              <a:t>Příhraničí</a:t>
            </a:r>
            <a:r>
              <a:rPr lang="cs-CZ" sz="2800" b="1" dirty="0"/>
              <a:t> </a:t>
            </a:r>
            <a:r>
              <a:rPr lang="cs-CZ" sz="2000" b="1" dirty="0"/>
              <a:t>je oblast ležící při hranici se sousedním státem a zahrnuje i pohraniční území sousedního státu.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04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076" y="14988"/>
            <a:ext cx="8229600" cy="868362"/>
          </a:xfrm>
        </p:spPr>
        <p:txBody>
          <a:bodyPr/>
          <a:lstStyle/>
          <a:p>
            <a:r>
              <a:rPr lang="cs-CZ" dirty="0" smtClean="0"/>
              <a:t>Vznik Československa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4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10314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Samostatný československý stát byl vyhlášen dne 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října 1918</a:t>
            </a:r>
            <a:r>
              <a:rPr lang="cs-CZ" b="1" dirty="0"/>
              <a:t>.</a:t>
            </a:r>
          </a:p>
        </p:txBody>
      </p:sp>
      <p:pic>
        <p:nvPicPr>
          <p:cNvPr id="8200" name="Picture 8" descr="Soubor:První Československá republika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7553"/>
          <a:stretch/>
        </p:blipFill>
        <p:spPr bwMode="auto">
          <a:xfrm>
            <a:off x="3958320" y="2928128"/>
            <a:ext cx="4585917" cy="178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/>
        </p:spPr>
      </p:pic>
      <p:pic>
        <p:nvPicPr>
          <p:cNvPr id="8202" name="Picture 10" descr="Soubor:Czechoslovakia1920-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2026" r="977" b="11251"/>
          <a:stretch/>
        </p:blipFill>
        <p:spPr bwMode="auto">
          <a:xfrm>
            <a:off x="372010" y="1333133"/>
            <a:ext cx="4230067" cy="194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85794" y="1484784"/>
            <a:ext cx="4032448" cy="14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cs-CZ" b="1" dirty="0"/>
              <a:t>Československo vzniklo po první světové válce jako jeden z nástupnických států rozpadlého Rakouska-Uherska.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66822" y="3672336"/>
            <a:ext cx="4050555" cy="178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cs-CZ" b="1" dirty="0" smtClean="0"/>
              <a:t>Zahrnoval území</a:t>
            </a:r>
            <a:r>
              <a:rPr lang="cs-CZ" b="1" dirty="0"/>
              <a:t> Čech, </a:t>
            </a:r>
            <a:r>
              <a:rPr lang="cs-CZ" b="1" dirty="0" smtClean="0"/>
              <a:t>Moravy,</a:t>
            </a:r>
          </a:p>
          <a:p>
            <a:pPr>
              <a:lnSpc>
                <a:spcPts val="2700"/>
              </a:lnSpc>
            </a:pPr>
            <a:r>
              <a:rPr lang="cs-CZ" b="1" dirty="0" smtClean="0"/>
              <a:t>Českého </a:t>
            </a:r>
            <a:r>
              <a:rPr lang="cs-CZ" b="1" dirty="0"/>
              <a:t>Slezska (jižní část </a:t>
            </a:r>
            <a:endParaRPr lang="cs-CZ" b="1" dirty="0" smtClean="0"/>
          </a:p>
          <a:p>
            <a:pPr>
              <a:lnSpc>
                <a:spcPts val="2700"/>
              </a:lnSpc>
            </a:pPr>
            <a:r>
              <a:rPr lang="cs-CZ" b="1" dirty="0" smtClean="0"/>
              <a:t>Slezska</a:t>
            </a:r>
            <a:r>
              <a:rPr lang="cs-CZ" b="1" dirty="0"/>
              <a:t>), Slovenska </a:t>
            </a:r>
            <a:r>
              <a:rPr lang="cs-CZ" b="1" dirty="0" smtClean="0"/>
              <a:t>a</a:t>
            </a:r>
            <a:r>
              <a:rPr lang="cs-CZ" b="1" dirty="0"/>
              <a:t> </a:t>
            </a:r>
            <a:endParaRPr lang="cs-CZ" b="1" dirty="0" smtClean="0"/>
          </a:p>
          <a:p>
            <a:pPr>
              <a:lnSpc>
                <a:spcPts val="2700"/>
              </a:lnSpc>
            </a:pPr>
            <a:r>
              <a:rPr lang="cs-CZ" b="1" dirty="0" smtClean="0"/>
              <a:t>Podkarpatské </a:t>
            </a:r>
            <a:r>
              <a:rPr lang="cs-CZ" b="1" dirty="0"/>
              <a:t>Rusi („Horní Uhry“).</a:t>
            </a:r>
          </a:p>
          <a:p>
            <a:pPr>
              <a:lnSpc>
                <a:spcPts val="2700"/>
              </a:lnSpc>
            </a:pP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389848" y="1298377"/>
            <a:ext cx="610457" cy="4793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38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076" y="14988"/>
            <a:ext cx="8229600" cy="868362"/>
          </a:xfrm>
        </p:spPr>
        <p:txBody>
          <a:bodyPr/>
          <a:lstStyle/>
          <a:p>
            <a:r>
              <a:rPr lang="cs-CZ" dirty="0" smtClean="0"/>
              <a:t>Společný stát Československo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4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5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6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05259" y="1052736"/>
            <a:ext cx="815517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cs-CZ" sz="2300" b="1" dirty="0" smtClean="0"/>
              <a:t>Do roku 1992 jsme tvořili se Slovenskem společný stát. Jmenoval se ČESKOSLOVENSKO. </a:t>
            </a:r>
          </a:p>
        </p:txBody>
      </p:sp>
      <p:pic>
        <p:nvPicPr>
          <p:cNvPr id="2054" name="Picture 6" descr="http://img.radio.cz/pictures/krajani-web/ceskoslovensko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625382" cy="23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onak.eu/images/obrazky_ostatni_strany/h_k/12_3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1990"/>
            <a:ext cx="2661903" cy="32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68391" y="2468223"/>
            <a:ext cx="619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1.ledna 1993 vznikly dva samostatné státy Česká republika a Slovenská republika.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5108-F739-44D5-A49A-1811360C36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225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i="0" dirty="0"/>
              <a:t/>
            </a:r>
            <a:br>
              <a:rPr lang="cs-CZ" i="0" dirty="0"/>
            </a:br>
            <a:r>
              <a:rPr lang="cs-CZ" dirty="0" smtClean="0"/>
              <a:t>Státní hranice ČSSR v období  </a:t>
            </a:r>
            <a:r>
              <a:rPr lang="cs-CZ" dirty="0"/>
              <a:t>socialismu</a:t>
            </a:r>
            <a:br>
              <a:rPr lang="cs-CZ" dirty="0"/>
            </a:b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5126" name="Picture 6" descr="http://img.aktualne.centrum.cz/113/84/1138492-hranicni-prechod-vy-ne-neme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3969"/>
            <a:ext cx="3876839" cy="289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  <a:extLst/>
        </p:spPr>
      </p:pic>
      <p:pic>
        <p:nvPicPr>
          <p:cNvPr id="5128" name="Picture 8" descr="http://t3.gstatic.com/images?q=tbn:ANd9GcQt8bgTyR0f9gvq3ZDJXOczT2mE46rzZzfSb7s1SjkxggcAnDw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15956"/>
            <a:ext cx="878832" cy="11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nd04.jxs.cz/835/446/c1e03d1e26_72789826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41" y="1615956"/>
            <a:ext cx="4343842" cy="289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79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868362"/>
          </a:xfrm>
        </p:spPr>
        <p:txBody>
          <a:bodyPr/>
          <a:lstStyle/>
          <a:p>
            <a:r>
              <a:rPr lang="cs-CZ" dirty="0" smtClean="0"/>
              <a:t>Státní hranice ČR dnes 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531" y="5162509"/>
            <a:ext cx="9184650" cy="1720103"/>
            <a:chOff x="-6531" y="5162509"/>
            <a:chExt cx="9184650" cy="1720103"/>
          </a:xfrm>
        </p:grpSpPr>
        <p:sp>
          <p:nvSpPr>
            <p:cNvPr id="8" name="Tětiva 1"/>
            <p:cNvSpPr/>
            <p:nvPr/>
          </p:nvSpPr>
          <p:spPr>
            <a:xfrm>
              <a:off x="-6531" y="5162509"/>
              <a:ext cx="9184650" cy="1712720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ětiva 1"/>
            <p:cNvSpPr/>
            <p:nvPr/>
          </p:nvSpPr>
          <p:spPr>
            <a:xfrm>
              <a:off x="-6531" y="5733256"/>
              <a:ext cx="9184650" cy="1149356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ětiva 1"/>
            <p:cNvSpPr/>
            <p:nvPr/>
          </p:nvSpPr>
          <p:spPr>
            <a:xfrm>
              <a:off x="-6531" y="6237312"/>
              <a:ext cx="9184650" cy="645162"/>
            </a:xfrm>
            <a:custGeom>
              <a:avLst/>
              <a:gdLst>
                <a:gd name="connsiteX0" fmla="*/ 1426149 w 2304256"/>
                <a:gd name="connsiteY0" fmla="*/ 556137 h 564232"/>
                <a:gd name="connsiteX1" fmla="*/ 990852 w 2304256"/>
                <a:gd name="connsiteY1" fmla="*/ 561455 h 564232"/>
                <a:gd name="connsiteX2" fmla="*/ 374910 w 2304256"/>
                <a:gd name="connsiteY2" fmla="*/ 73862 h 564232"/>
                <a:gd name="connsiteX3" fmla="*/ 1152128 w 2304256"/>
                <a:gd name="connsiteY3" fmla="*/ 1 h 564232"/>
                <a:gd name="connsiteX4" fmla="*/ 1426149 w 2304256"/>
                <a:gd name="connsiteY4" fmla="*/ 556137 h 564232"/>
                <a:gd name="connsiteX0" fmla="*/ 2524767 w 2524767"/>
                <a:gd name="connsiteY0" fmla="*/ 556136 h 597698"/>
                <a:gd name="connsiteX1" fmla="*/ 876490 w 2524767"/>
                <a:gd name="connsiteY1" fmla="*/ 561454 h 597698"/>
                <a:gd name="connsiteX2" fmla="*/ 260548 w 2524767"/>
                <a:gd name="connsiteY2" fmla="*/ 73861 h 597698"/>
                <a:gd name="connsiteX3" fmla="*/ 1037766 w 2524767"/>
                <a:gd name="connsiteY3" fmla="*/ 0 h 597698"/>
                <a:gd name="connsiteX4" fmla="*/ 2524767 w 2524767"/>
                <a:gd name="connsiteY4" fmla="*/ 556136 h 59769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705426 h 746988"/>
                <a:gd name="connsiteX1" fmla="*/ 876490 w 2524767"/>
                <a:gd name="connsiteY1" fmla="*/ 710744 h 746988"/>
                <a:gd name="connsiteX2" fmla="*/ 260548 w 2524767"/>
                <a:gd name="connsiteY2" fmla="*/ 223151 h 746988"/>
                <a:gd name="connsiteX3" fmla="*/ 235334 w 2524767"/>
                <a:gd name="connsiteY3" fmla="*/ 0 h 746988"/>
                <a:gd name="connsiteX4" fmla="*/ 2524767 w 2524767"/>
                <a:gd name="connsiteY4" fmla="*/ 705426 h 746988"/>
                <a:gd name="connsiteX0" fmla="*/ 2524767 w 2524767"/>
                <a:gd name="connsiteY0" fmla="*/ 836312 h 877874"/>
                <a:gd name="connsiteX1" fmla="*/ 876490 w 2524767"/>
                <a:gd name="connsiteY1" fmla="*/ 841630 h 877874"/>
                <a:gd name="connsiteX2" fmla="*/ 260548 w 2524767"/>
                <a:gd name="connsiteY2" fmla="*/ 354037 h 877874"/>
                <a:gd name="connsiteX3" fmla="*/ 235334 w 2524767"/>
                <a:gd name="connsiteY3" fmla="*/ 130886 h 877874"/>
                <a:gd name="connsiteX4" fmla="*/ 657113 w 2524767"/>
                <a:gd name="connsiteY4" fmla="*/ 39371 h 877874"/>
                <a:gd name="connsiteX5" fmla="*/ 2524767 w 2524767"/>
                <a:gd name="connsiteY5" fmla="*/ 836312 h 877874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82813"/>
                <a:gd name="connsiteX1" fmla="*/ 1464451 w 3112728"/>
                <a:gd name="connsiteY1" fmla="*/ 841630 h 882813"/>
                <a:gd name="connsiteX2" fmla="*/ 191284 w 3112728"/>
                <a:gd name="connsiteY2" fmla="*/ 287362 h 882813"/>
                <a:gd name="connsiteX3" fmla="*/ 823295 w 3112728"/>
                <a:gd name="connsiteY3" fmla="*/ 130886 h 882813"/>
                <a:gd name="connsiteX4" fmla="*/ 1245074 w 3112728"/>
                <a:gd name="connsiteY4" fmla="*/ 39371 h 882813"/>
                <a:gd name="connsiteX5" fmla="*/ 3112728 w 3112728"/>
                <a:gd name="connsiteY5" fmla="*/ 836312 h 882813"/>
                <a:gd name="connsiteX0" fmla="*/ 3112728 w 3112728"/>
                <a:gd name="connsiteY0" fmla="*/ 836312 h 844779"/>
                <a:gd name="connsiteX1" fmla="*/ 1464451 w 3112728"/>
                <a:gd name="connsiteY1" fmla="*/ 841630 h 844779"/>
                <a:gd name="connsiteX2" fmla="*/ 191284 w 3112728"/>
                <a:gd name="connsiteY2" fmla="*/ 287362 h 844779"/>
                <a:gd name="connsiteX3" fmla="*/ 823295 w 3112728"/>
                <a:gd name="connsiteY3" fmla="*/ 130886 h 844779"/>
                <a:gd name="connsiteX4" fmla="*/ 1245074 w 3112728"/>
                <a:gd name="connsiteY4" fmla="*/ 39371 h 844779"/>
                <a:gd name="connsiteX5" fmla="*/ 3112728 w 3112728"/>
                <a:gd name="connsiteY5" fmla="*/ 836312 h 844779"/>
                <a:gd name="connsiteX0" fmla="*/ 3518919 w 3518919"/>
                <a:gd name="connsiteY0" fmla="*/ 836312 h 870934"/>
                <a:gd name="connsiteX1" fmla="*/ 322796 w 3518919"/>
                <a:gd name="connsiteY1" fmla="*/ 870205 h 870934"/>
                <a:gd name="connsiteX2" fmla="*/ 597475 w 3518919"/>
                <a:gd name="connsiteY2" fmla="*/ 287362 h 870934"/>
                <a:gd name="connsiteX3" fmla="*/ 1229486 w 3518919"/>
                <a:gd name="connsiteY3" fmla="*/ 130886 h 870934"/>
                <a:gd name="connsiteX4" fmla="*/ 1651265 w 3518919"/>
                <a:gd name="connsiteY4" fmla="*/ 39371 h 870934"/>
                <a:gd name="connsiteX5" fmla="*/ 3518919 w 3518919"/>
                <a:gd name="connsiteY5" fmla="*/ 836312 h 870934"/>
                <a:gd name="connsiteX0" fmla="*/ 3515741 w 3515741"/>
                <a:gd name="connsiteY0" fmla="*/ 836312 h 900918"/>
                <a:gd name="connsiteX1" fmla="*/ 319618 w 3515741"/>
                <a:gd name="connsiteY1" fmla="*/ 870205 h 900918"/>
                <a:gd name="connsiteX2" fmla="*/ 594297 w 3515741"/>
                <a:gd name="connsiteY2" fmla="*/ 287362 h 900918"/>
                <a:gd name="connsiteX3" fmla="*/ 1226308 w 3515741"/>
                <a:gd name="connsiteY3" fmla="*/ 130886 h 900918"/>
                <a:gd name="connsiteX4" fmla="*/ 1648087 w 3515741"/>
                <a:gd name="connsiteY4" fmla="*/ 39371 h 900918"/>
                <a:gd name="connsiteX5" fmla="*/ 3515741 w 3515741"/>
                <a:gd name="connsiteY5" fmla="*/ 836312 h 900918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632"/>
                <a:gd name="connsiteY0" fmla="*/ 836312 h 877071"/>
                <a:gd name="connsiteX1" fmla="*/ 322509 w 3518632"/>
                <a:gd name="connsiteY1" fmla="*/ 870205 h 877071"/>
                <a:gd name="connsiteX2" fmla="*/ 597188 w 3518632"/>
                <a:gd name="connsiteY2" fmla="*/ 287362 h 877071"/>
                <a:gd name="connsiteX3" fmla="*/ 1229199 w 3518632"/>
                <a:gd name="connsiteY3" fmla="*/ 130886 h 877071"/>
                <a:gd name="connsiteX4" fmla="*/ 1650978 w 3518632"/>
                <a:gd name="connsiteY4" fmla="*/ 39371 h 877071"/>
                <a:gd name="connsiteX5" fmla="*/ 3518632 w 3518632"/>
                <a:gd name="connsiteY5" fmla="*/ 836312 h 877071"/>
                <a:gd name="connsiteX0" fmla="*/ 3518632 w 3518842"/>
                <a:gd name="connsiteY0" fmla="*/ 836312 h 877071"/>
                <a:gd name="connsiteX1" fmla="*/ 322509 w 3518842"/>
                <a:gd name="connsiteY1" fmla="*/ 870205 h 877071"/>
                <a:gd name="connsiteX2" fmla="*/ 597188 w 3518842"/>
                <a:gd name="connsiteY2" fmla="*/ 287362 h 877071"/>
                <a:gd name="connsiteX3" fmla="*/ 1229199 w 3518842"/>
                <a:gd name="connsiteY3" fmla="*/ 130886 h 877071"/>
                <a:gd name="connsiteX4" fmla="*/ 1650978 w 3518842"/>
                <a:gd name="connsiteY4" fmla="*/ 39371 h 877071"/>
                <a:gd name="connsiteX5" fmla="*/ 3518632 w 3518842"/>
                <a:gd name="connsiteY5" fmla="*/ 836312 h 877071"/>
                <a:gd name="connsiteX0" fmla="*/ 3518632 w 3520462"/>
                <a:gd name="connsiteY0" fmla="*/ 877995 h 918754"/>
                <a:gd name="connsiteX1" fmla="*/ 322509 w 3520462"/>
                <a:gd name="connsiteY1" fmla="*/ 911888 h 918754"/>
                <a:gd name="connsiteX2" fmla="*/ 597188 w 3520462"/>
                <a:gd name="connsiteY2" fmla="*/ 329045 h 918754"/>
                <a:gd name="connsiteX3" fmla="*/ 1229199 w 3520462"/>
                <a:gd name="connsiteY3" fmla="*/ 172569 h 918754"/>
                <a:gd name="connsiteX4" fmla="*/ 3004390 w 3520462"/>
                <a:gd name="connsiteY4" fmla="*/ 33429 h 918754"/>
                <a:gd name="connsiteX5" fmla="*/ 3518632 w 3520462"/>
                <a:gd name="connsiteY5" fmla="*/ 877995 h 918754"/>
                <a:gd name="connsiteX0" fmla="*/ 3518632 w 3519395"/>
                <a:gd name="connsiteY0" fmla="*/ 877995 h 918754"/>
                <a:gd name="connsiteX1" fmla="*/ 322509 w 3519395"/>
                <a:gd name="connsiteY1" fmla="*/ 911888 h 918754"/>
                <a:gd name="connsiteX2" fmla="*/ 597188 w 3519395"/>
                <a:gd name="connsiteY2" fmla="*/ 329045 h 918754"/>
                <a:gd name="connsiteX3" fmla="*/ 1229199 w 3519395"/>
                <a:gd name="connsiteY3" fmla="*/ 172569 h 918754"/>
                <a:gd name="connsiteX4" fmla="*/ 3004390 w 3519395"/>
                <a:gd name="connsiteY4" fmla="*/ 33429 h 918754"/>
                <a:gd name="connsiteX5" fmla="*/ 3518632 w 3519395"/>
                <a:gd name="connsiteY5" fmla="*/ 877995 h 918754"/>
                <a:gd name="connsiteX0" fmla="*/ 3518632 w 3587015"/>
                <a:gd name="connsiteY0" fmla="*/ 1277927 h 1318686"/>
                <a:gd name="connsiteX1" fmla="*/ 322509 w 3587015"/>
                <a:gd name="connsiteY1" fmla="*/ 1311820 h 1318686"/>
                <a:gd name="connsiteX2" fmla="*/ 597188 w 3587015"/>
                <a:gd name="connsiteY2" fmla="*/ 728977 h 1318686"/>
                <a:gd name="connsiteX3" fmla="*/ 1229199 w 3587015"/>
                <a:gd name="connsiteY3" fmla="*/ 572501 h 1318686"/>
                <a:gd name="connsiteX4" fmla="*/ 3526693 w 3587015"/>
                <a:gd name="connsiteY4" fmla="*/ 14261 h 1318686"/>
                <a:gd name="connsiteX5" fmla="*/ 3518632 w 3587015"/>
                <a:gd name="connsiteY5" fmla="*/ 1277927 h 1318686"/>
                <a:gd name="connsiteX0" fmla="*/ 3518632 w 3533436"/>
                <a:gd name="connsiteY0" fmla="*/ 1277927 h 1318686"/>
                <a:gd name="connsiteX1" fmla="*/ 322509 w 3533436"/>
                <a:gd name="connsiteY1" fmla="*/ 1311820 h 1318686"/>
                <a:gd name="connsiteX2" fmla="*/ 597188 w 3533436"/>
                <a:gd name="connsiteY2" fmla="*/ 728977 h 1318686"/>
                <a:gd name="connsiteX3" fmla="*/ 1229199 w 3533436"/>
                <a:gd name="connsiteY3" fmla="*/ 572501 h 1318686"/>
                <a:gd name="connsiteX4" fmla="*/ 3526693 w 3533436"/>
                <a:gd name="connsiteY4" fmla="*/ 14261 h 1318686"/>
                <a:gd name="connsiteX5" fmla="*/ 3518632 w 3533436"/>
                <a:gd name="connsiteY5" fmla="*/ 1277927 h 1318686"/>
                <a:gd name="connsiteX0" fmla="*/ 3518632 w 3531416"/>
                <a:gd name="connsiteY0" fmla="*/ 1277927 h 1318686"/>
                <a:gd name="connsiteX1" fmla="*/ 322509 w 3531416"/>
                <a:gd name="connsiteY1" fmla="*/ 1311820 h 1318686"/>
                <a:gd name="connsiteX2" fmla="*/ 597188 w 3531416"/>
                <a:gd name="connsiteY2" fmla="*/ 728977 h 1318686"/>
                <a:gd name="connsiteX3" fmla="*/ 1229199 w 3531416"/>
                <a:gd name="connsiteY3" fmla="*/ 572501 h 1318686"/>
                <a:gd name="connsiteX4" fmla="*/ 3526693 w 3531416"/>
                <a:gd name="connsiteY4" fmla="*/ 14261 h 1318686"/>
                <a:gd name="connsiteX5" fmla="*/ 3518632 w 3531416"/>
                <a:gd name="connsiteY5" fmla="*/ 1277927 h 1318686"/>
                <a:gd name="connsiteX0" fmla="*/ 3518632 w 3526693"/>
                <a:gd name="connsiteY0" fmla="*/ 1277927 h 1318686"/>
                <a:gd name="connsiteX1" fmla="*/ 322509 w 3526693"/>
                <a:gd name="connsiteY1" fmla="*/ 1311820 h 1318686"/>
                <a:gd name="connsiteX2" fmla="*/ 597188 w 3526693"/>
                <a:gd name="connsiteY2" fmla="*/ 728977 h 1318686"/>
                <a:gd name="connsiteX3" fmla="*/ 1229199 w 3526693"/>
                <a:gd name="connsiteY3" fmla="*/ 572501 h 1318686"/>
                <a:gd name="connsiteX4" fmla="*/ 3526693 w 3526693"/>
                <a:gd name="connsiteY4" fmla="*/ 14261 h 1318686"/>
                <a:gd name="connsiteX5" fmla="*/ 3518632 w 3526693"/>
                <a:gd name="connsiteY5" fmla="*/ 1277927 h 1318686"/>
                <a:gd name="connsiteX0" fmla="*/ 3518632 w 3527430"/>
                <a:gd name="connsiteY0" fmla="*/ 1277927 h 1318686"/>
                <a:gd name="connsiteX1" fmla="*/ 322509 w 3527430"/>
                <a:gd name="connsiteY1" fmla="*/ 1311820 h 1318686"/>
                <a:gd name="connsiteX2" fmla="*/ 597188 w 3527430"/>
                <a:gd name="connsiteY2" fmla="*/ 728977 h 1318686"/>
                <a:gd name="connsiteX3" fmla="*/ 1229199 w 3527430"/>
                <a:gd name="connsiteY3" fmla="*/ 572501 h 1318686"/>
                <a:gd name="connsiteX4" fmla="*/ 3526693 w 3527430"/>
                <a:gd name="connsiteY4" fmla="*/ 14261 h 1318686"/>
                <a:gd name="connsiteX5" fmla="*/ 3518632 w 3527430"/>
                <a:gd name="connsiteY5" fmla="*/ 1277927 h 1318686"/>
                <a:gd name="connsiteX0" fmla="*/ 3518632 w 3527430"/>
                <a:gd name="connsiteY0" fmla="*/ 1263666 h 1304425"/>
                <a:gd name="connsiteX1" fmla="*/ 322509 w 3527430"/>
                <a:gd name="connsiteY1" fmla="*/ 1297559 h 1304425"/>
                <a:gd name="connsiteX2" fmla="*/ 597188 w 3527430"/>
                <a:gd name="connsiteY2" fmla="*/ 714716 h 1304425"/>
                <a:gd name="connsiteX3" fmla="*/ 1229199 w 3527430"/>
                <a:gd name="connsiteY3" fmla="*/ 558240 h 1304425"/>
                <a:gd name="connsiteX4" fmla="*/ 3526693 w 3527430"/>
                <a:gd name="connsiteY4" fmla="*/ 0 h 1304425"/>
                <a:gd name="connsiteX5" fmla="*/ 3518632 w 3527430"/>
                <a:gd name="connsiteY5" fmla="*/ 1263666 h 1304425"/>
                <a:gd name="connsiteX0" fmla="*/ 3142016 w 3150814"/>
                <a:gd name="connsiteY0" fmla="*/ 1263666 h 1297366"/>
                <a:gd name="connsiteX1" fmla="*/ 1215730 w 3150814"/>
                <a:gd name="connsiteY1" fmla="*/ 1289607 h 1297366"/>
                <a:gd name="connsiteX2" fmla="*/ 220572 w 3150814"/>
                <a:gd name="connsiteY2" fmla="*/ 714716 h 1297366"/>
                <a:gd name="connsiteX3" fmla="*/ 852583 w 3150814"/>
                <a:gd name="connsiteY3" fmla="*/ 558240 h 1297366"/>
                <a:gd name="connsiteX4" fmla="*/ 3150077 w 3150814"/>
                <a:gd name="connsiteY4" fmla="*/ 0 h 1297366"/>
                <a:gd name="connsiteX5" fmla="*/ 3142016 w 3150814"/>
                <a:gd name="connsiteY5" fmla="*/ 1263666 h 1297366"/>
                <a:gd name="connsiteX0" fmla="*/ 3176427 w 3185225"/>
                <a:gd name="connsiteY0" fmla="*/ 1263666 h 1324238"/>
                <a:gd name="connsiteX1" fmla="*/ 1250141 w 3185225"/>
                <a:gd name="connsiteY1" fmla="*/ 1289607 h 1324238"/>
                <a:gd name="connsiteX2" fmla="*/ 216793 w 3185225"/>
                <a:gd name="connsiteY2" fmla="*/ 738569 h 1324238"/>
                <a:gd name="connsiteX3" fmla="*/ 886994 w 3185225"/>
                <a:gd name="connsiteY3" fmla="*/ 558240 h 1324238"/>
                <a:gd name="connsiteX4" fmla="*/ 3184488 w 3185225"/>
                <a:gd name="connsiteY4" fmla="*/ 0 h 1324238"/>
                <a:gd name="connsiteX5" fmla="*/ 3176427 w 3185225"/>
                <a:gd name="connsiteY5" fmla="*/ 1263666 h 1324238"/>
                <a:gd name="connsiteX0" fmla="*/ 2845623 w 2854421"/>
                <a:gd name="connsiteY0" fmla="*/ 1263666 h 1328896"/>
                <a:gd name="connsiteX1" fmla="*/ 919337 w 2854421"/>
                <a:gd name="connsiteY1" fmla="*/ 1289607 h 1328896"/>
                <a:gd name="connsiteX2" fmla="*/ 261530 w 2854421"/>
                <a:gd name="connsiteY2" fmla="*/ 674958 h 1328896"/>
                <a:gd name="connsiteX3" fmla="*/ 556190 w 2854421"/>
                <a:gd name="connsiteY3" fmla="*/ 558240 h 1328896"/>
                <a:gd name="connsiteX4" fmla="*/ 2853684 w 2854421"/>
                <a:gd name="connsiteY4" fmla="*/ 0 h 1328896"/>
                <a:gd name="connsiteX5" fmla="*/ 2845623 w 2854421"/>
                <a:gd name="connsiteY5" fmla="*/ 1263666 h 1328896"/>
                <a:gd name="connsiteX0" fmla="*/ 2584093 w 2592891"/>
                <a:gd name="connsiteY0" fmla="*/ 1263666 h 1328896"/>
                <a:gd name="connsiteX1" fmla="*/ 657807 w 2592891"/>
                <a:gd name="connsiteY1" fmla="*/ 1289607 h 1328896"/>
                <a:gd name="connsiteX2" fmla="*/ 0 w 2592891"/>
                <a:gd name="connsiteY2" fmla="*/ 674958 h 1328896"/>
                <a:gd name="connsiteX3" fmla="*/ 294660 w 2592891"/>
                <a:gd name="connsiteY3" fmla="*/ 558240 h 1328896"/>
                <a:gd name="connsiteX4" fmla="*/ 2592154 w 2592891"/>
                <a:gd name="connsiteY4" fmla="*/ 0 h 1328896"/>
                <a:gd name="connsiteX5" fmla="*/ 2584093 w 2592891"/>
                <a:gd name="connsiteY5" fmla="*/ 1263666 h 1328896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2965999 w 2974797"/>
                <a:gd name="connsiteY0" fmla="*/ 1263666 h 1476694"/>
                <a:gd name="connsiteX1" fmla="*/ 1039713 w 2974797"/>
                <a:gd name="connsiteY1" fmla="*/ 1289607 h 1476694"/>
                <a:gd name="connsiteX2" fmla="*/ 0 w 2974797"/>
                <a:gd name="connsiteY2" fmla="*/ 1207696 h 1476694"/>
                <a:gd name="connsiteX3" fmla="*/ 676566 w 2974797"/>
                <a:gd name="connsiteY3" fmla="*/ 558240 h 1476694"/>
                <a:gd name="connsiteX4" fmla="*/ 2974060 w 2974797"/>
                <a:gd name="connsiteY4" fmla="*/ 0 h 1476694"/>
                <a:gd name="connsiteX5" fmla="*/ 2965999 w 2974797"/>
                <a:gd name="connsiteY5" fmla="*/ 1263666 h 1476694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023285 w 3032083"/>
                <a:gd name="connsiteY0" fmla="*/ 1263666 h 1341162"/>
                <a:gd name="connsiteX1" fmla="*/ 1096999 w 3032083"/>
                <a:gd name="connsiteY1" fmla="*/ 1289607 h 1341162"/>
                <a:gd name="connsiteX2" fmla="*/ 0 w 3032083"/>
                <a:gd name="connsiteY2" fmla="*/ 507982 h 1341162"/>
                <a:gd name="connsiteX3" fmla="*/ 733852 w 3032083"/>
                <a:gd name="connsiteY3" fmla="*/ 558240 h 1341162"/>
                <a:gd name="connsiteX4" fmla="*/ 3031346 w 3032083"/>
                <a:gd name="connsiteY4" fmla="*/ 0 h 1341162"/>
                <a:gd name="connsiteX5" fmla="*/ 3023285 w 3032083"/>
                <a:gd name="connsiteY5" fmla="*/ 1263666 h 1341162"/>
                <a:gd name="connsiteX0" fmla="*/ 3246064 w 3254862"/>
                <a:gd name="connsiteY0" fmla="*/ 1263666 h 1293622"/>
                <a:gd name="connsiteX1" fmla="*/ 1319778 w 3254862"/>
                <a:gd name="connsiteY1" fmla="*/ 1289607 h 1293622"/>
                <a:gd name="connsiteX2" fmla="*/ 0 w 3254862"/>
                <a:gd name="connsiteY2" fmla="*/ 1271307 h 1293622"/>
                <a:gd name="connsiteX3" fmla="*/ 956631 w 3254862"/>
                <a:gd name="connsiteY3" fmla="*/ 558240 h 1293622"/>
                <a:gd name="connsiteX4" fmla="*/ 3254125 w 3254862"/>
                <a:gd name="connsiteY4" fmla="*/ 0 h 1293622"/>
                <a:gd name="connsiteX5" fmla="*/ 3246064 w 3254862"/>
                <a:gd name="connsiteY5" fmla="*/ 1263666 h 1293622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284694 h 1314650"/>
                <a:gd name="connsiteX1" fmla="*/ 1319778 w 3254862"/>
                <a:gd name="connsiteY1" fmla="*/ 1310635 h 1314650"/>
                <a:gd name="connsiteX2" fmla="*/ 0 w 3254862"/>
                <a:gd name="connsiteY2" fmla="*/ 1292335 h 1314650"/>
                <a:gd name="connsiteX3" fmla="*/ 956631 w 3254862"/>
                <a:gd name="connsiteY3" fmla="*/ 579268 h 1314650"/>
                <a:gd name="connsiteX4" fmla="*/ 162619 w 3254862"/>
                <a:gd name="connsiteY4" fmla="*/ 413598 h 1314650"/>
                <a:gd name="connsiteX5" fmla="*/ 3254125 w 3254862"/>
                <a:gd name="connsiteY5" fmla="*/ 21028 h 1314650"/>
                <a:gd name="connsiteX6" fmla="*/ 3246064 w 3254862"/>
                <a:gd name="connsiteY6" fmla="*/ 1284694 h 1314650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956631 w 3254862"/>
                <a:gd name="connsiteY3" fmla="*/ 816947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522373 h 1552329"/>
                <a:gd name="connsiteX1" fmla="*/ 1319778 w 3254862"/>
                <a:gd name="connsiteY1" fmla="*/ 1548314 h 1552329"/>
                <a:gd name="connsiteX2" fmla="*/ 0 w 3254862"/>
                <a:gd name="connsiteY2" fmla="*/ 1530014 h 1552329"/>
                <a:gd name="connsiteX3" fmla="*/ 1866 w 3254862"/>
                <a:gd name="connsiteY3" fmla="*/ 777191 h 1552329"/>
                <a:gd name="connsiteX4" fmla="*/ 722748 w 3254862"/>
                <a:gd name="connsiteY4" fmla="*/ 23124 h 1552329"/>
                <a:gd name="connsiteX5" fmla="*/ 3254125 w 3254862"/>
                <a:gd name="connsiteY5" fmla="*/ 258707 h 1552329"/>
                <a:gd name="connsiteX6" fmla="*/ 3246064 w 3254862"/>
                <a:gd name="connsiteY6" fmla="*/ 1522373 h 1552329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2095 h 1312051"/>
                <a:gd name="connsiteX1" fmla="*/ 1319778 w 3254862"/>
                <a:gd name="connsiteY1" fmla="*/ 1308036 h 1312051"/>
                <a:gd name="connsiteX2" fmla="*/ 0 w 3254862"/>
                <a:gd name="connsiteY2" fmla="*/ 1289736 h 1312051"/>
                <a:gd name="connsiteX3" fmla="*/ 1866 w 3254862"/>
                <a:gd name="connsiteY3" fmla="*/ 536913 h 1312051"/>
                <a:gd name="connsiteX4" fmla="*/ 2629095 w 3254862"/>
                <a:gd name="connsiteY4" fmla="*/ 482561 h 1312051"/>
                <a:gd name="connsiteX5" fmla="*/ 3254125 w 3254862"/>
                <a:gd name="connsiteY5" fmla="*/ 18429 h 1312051"/>
                <a:gd name="connsiteX6" fmla="*/ 3246064 w 3254862"/>
                <a:gd name="connsiteY6" fmla="*/ 1282095 h 1312051"/>
                <a:gd name="connsiteX0" fmla="*/ 3246064 w 3254862"/>
                <a:gd name="connsiteY0" fmla="*/ 1284565 h 1314521"/>
                <a:gd name="connsiteX1" fmla="*/ 1319778 w 3254862"/>
                <a:gd name="connsiteY1" fmla="*/ 1310506 h 1314521"/>
                <a:gd name="connsiteX2" fmla="*/ 0 w 3254862"/>
                <a:gd name="connsiteY2" fmla="*/ 1292206 h 1314521"/>
                <a:gd name="connsiteX3" fmla="*/ 1866 w 3254862"/>
                <a:gd name="connsiteY3" fmla="*/ 539383 h 1314521"/>
                <a:gd name="connsiteX4" fmla="*/ 2629095 w 3254862"/>
                <a:gd name="connsiteY4" fmla="*/ 485031 h 1314521"/>
                <a:gd name="connsiteX5" fmla="*/ 3254125 w 3254862"/>
                <a:gd name="connsiteY5" fmla="*/ 20899 h 1314521"/>
                <a:gd name="connsiteX6" fmla="*/ 3246064 w 3254862"/>
                <a:gd name="connsiteY6" fmla="*/ 1284565 h 1314521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866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246064 w 3254862"/>
                <a:gd name="connsiteY0" fmla="*/ 1281288 h 1311244"/>
                <a:gd name="connsiteX1" fmla="*/ 1319778 w 3254862"/>
                <a:gd name="connsiteY1" fmla="*/ 1307229 h 1311244"/>
                <a:gd name="connsiteX2" fmla="*/ 0 w 3254862"/>
                <a:gd name="connsiteY2" fmla="*/ 1288929 h 1311244"/>
                <a:gd name="connsiteX3" fmla="*/ 11414 w 3254862"/>
                <a:gd name="connsiteY3" fmla="*/ 536106 h 1311244"/>
                <a:gd name="connsiteX4" fmla="*/ 1473830 w 3254862"/>
                <a:gd name="connsiteY4" fmla="*/ 577169 h 1311244"/>
                <a:gd name="connsiteX5" fmla="*/ 3254125 w 3254862"/>
                <a:gd name="connsiteY5" fmla="*/ 17622 h 1311244"/>
                <a:gd name="connsiteX6" fmla="*/ 3246064 w 3254862"/>
                <a:gd name="connsiteY6" fmla="*/ 1281288 h 1311244"/>
                <a:gd name="connsiteX0" fmla="*/ 3647065 w 3655863"/>
                <a:gd name="connsiteY0" fmla="*/ 1281288 h 1307907"/>
                <a:gd name="connsiteX1" fmla="*/ 1720779 w 3655863"/>
                <a:gd name="connsiteY1" fmla="*/ 1307229 h 1307907"/>
                <a:gd name="connsiteX2" fmla="*/ 0 w 3655863"/>
                <a:gd name="connsiteY2" fmla="*/ 1280977 h 1307907"/>
                <a:gd name="connsiteX3" fmla="*/ 412415 w 3655863"/>
                <a:gd name="connsiteY3" fmla="*/ 536106 h 1307907"/>
                <a:gd name="connsiteX4" fmla="*/ 1874831 w 3655863"/>
                <a:gd name="connsiteY4" fmla="*/ 577169 h 1307907"/>
                <a:gd name="connsiteX5" fmla="*/ 3655126 w 3655863"/>
                <a:gd name="connsiteY5" fmla="*/ 17622 h 1307907"/>
                <a:gd name="connsiteX6" fmla="*/ 3647065 w 3655863"/>
                <a:gd name="connsiteY6" fmla="*/ 1281288 h 1307907"/>
                <a:gd name="connsiteX0" fmla="*/ 3659456 w 3664602"/>
                <a:gd name="connsiteY0" fmla="*/ 1281288 h 1307907"/>
                <a:gd name="connsiteX1" fmla="*/ 1720779 w 3664602"/>
                <a:gd name="connsiteY1" fmla="*/ 1307229 h 1307907"/>
                <a:gd name="connsiteX2" fmla="*/ 0 w 3664602"/>
                <a:gd name="connsiteY2" fmla="*/ 1280977 h 1307907"/>
                <a:gd name="connsiteX3" fmla="*/ 412415 w 3664602"/>
                <a:gd name="connsiteY3" fmla="*/ 536106 h 1307907"/>
                <a:gd name="connsiteX4" fmla="*/ 1874831 w 3664602"/>
                <a:gd name="connsiteY4" fmla="*/ 577169 h 1307907"/>
                <a:gd name="connsiteX5" fmla="*/ 3655126 w 3664602"/>
                <a:gd name="connsiteY5" fmla="*/ 17622 h 1307907"/>
                <a:gd name="connsiteX6" fmla="*/ 3659456 w 3664602"/>
                <a:gd name="connsiteY6" fmla="*/ 1281288 h 1307907"/>
                <a:gd name="connsiteX0" fmla="*/ 3659456 w 3667796"/>
                <a:gd name="connsiteY0" fmla="*/ 1353192 h 1379811"/>
                <a:gd name="connsiteX1" fmla="*/ 1720779 w 3667796"/>
                <a:gd name="connsiteY1" fmla="*/ 1379133 h 1379811"/>
                <a:gd name="connsiteX2" fmla="*/ 0 w 3667796"/>
                <a:gd name="connsiteY2" fmla="*/ 1352881 h 1379811"/>
                <a:gd name="connsiteX3" fmla="*/ 412415 w 3667796"/>
                <a:gd name="connsiteY3" fmla="*/ 608010 h 1379811"/>
                <a:gd name="connsiteX4" fmla="*/ 1874831 w 3667796"/>
                <a:gd name="connsiteY4" fmla="*/ 649073 h 1379811"/>
                <a:gd name="connsiteX5" fmla="*/ 3666563 w 3667796"/>
                <a:gd name="connsiteY5" fmla="*/ 15708 h 1379811"/>
                <a:gd name="connsiteX6" fmla="*/ 3659456 w 3667796"/>
                <a:gd name="connsiteY6" fmla="*/ 1353192 h 1379811"/>
                <a:gd name="connsiteX0" fmla="*/ 3659456 w 3668253"/>
                <a:gd name="connsiteY0" fmla="*/ 1596635 h 1623254"/>
                <a:gd name="connsiteX1" fmla="*/ 1720779 w 3668253"/>
                <a:gd name="connsiteY1" fmla="*/ 1622576 h 1623254"/>
                <a:gd name="connsiteX2" fmla="*/ 0 w 3668253"/>
                <a:gd name="connsiteY2" fmla="*/ 1596324 h 1623254"/>
                <a:gd name="connsiteX3" fmla="*/ 412415 w 3668253"/>
                <a:gd name="connsiteY3" fmla="*/ 851453 h 1623254"/>
                <a:gd name="connsiteX4" fmla="*/ 1874831 w 3668253"/>
                <a:gd name="connsiteY4" fmla="*/ 892516 h 1623254"/>
                <a:gd name="connsiteX5" fmla="*/ 3667516 w 3668253"/>
                <a:gd name="connsiteY5" fmla="*/ 11501 h 1623254"/>
                <a:gd name="connsiteX6" fmla="*/ 3659456 w 3668253"/>
                <a:gd name="connsiteY6" fmla="*/ 1596635 h 1623254"/>
                <a:gd name="connsiteX0" fmla="*/ 3659456 w 3667900"/>
                <a:gd name="connsiteY0" fmla="*/ 1596635 h 1623254"/>
                <a:gd name="connsiteX1" fmla="*/ 1720779 w 3667900"/>
                <a:gd name="connsiteY1" fmla="*/ 1622576 h 1623254"/>
                <a:gd name="connsiteX2" fmla="*/ 0 w 3667900"/>
                <a:gd name="connsiteY2" fmla="*/ 1596324 h 1623254"/>
                <a:gd name="connsiteX3" fmla="*/ 412415 w 3667900"/>
                <a:gd name="connsiteY3" fmla="*/ 851453 h 1623254"/>
                <a:gd name="connsiteX4" fmla="*/ 1874831 w 3667900"/>
                <a:gd name="connsiteY4" fmla="*/ 892516 h 1623254"/>
                <a:gd name="connsiteX5" fmla="*/ 3667516 w 3667900"/>
                <a:gd name="connsiteY5" fmla="*/ 11501 h 1623254"/>
                <a:gd name="connsiteX6" fmla="*/ 3659456 w 3667900"/>
                <a:gd name="connsiteY6" fmla="*/ 1596635 h 1623254"/>
                <a:gd name="connsiteX0" fmla="*/ 3659456 w 3667516"/>
                <a:gd name="connsiteY0" fmla="*/ 1596635 h 1623254"/>
                <a:gd name="connsiteX1" fmla="*/ 1720779 w 3667516"/>
                <a:gd name="connsiteY1" fmla="*/ 1622576 h 1623254"/>
                <a:gd name="connsiteX2" fmla="*/ 0 w 3667516"/>
                <a:gd name="connsiteY2" fmla="*/ 1596324 h 1623254"/>
                <a:gd name="connsiteX3" fmla="*/ 412415 w 3667516"/>
                <a:gd name="connsiteY3" fmla="*/ 851453 h 1623254"/>
                <a:gd name="connsiteX4" fmla="*/ 1874831 w 3667516"/>
                <a:gd name="connsiteY4" fmla="*/ 892516 h 1623254"/>
                <a:gd name="connsiteX5" fmla="*/ 3667516 w 3667516"/>
                <a:gd name="connsiteY5" fmla="*/ 11501 h 1623254"/>
                <a:gd name="connsiteX6" fmla="*/ 3659456 w 3667516"/>
                <a:gd name="connsiteY6" fmla="*/ 1596635 h 1623254"/>
                <a:gd name="connsiteX0" fmla="*/ 3652784 w 3660844"/>
                <a:gd name="connsiteY0" fmla="*/ 1596635 h 1623655"/>
                <a:gd name="connsiteX1" fmla="*/ 1714107 w 3660844"/>
                <a:gd name="connsiteY1" fmla="*/ 1622576 h 1623655"/>
                <a:gd name="connsiteX2" fmla="*/ 0 w 3660844"/>
                <a:gd name="connsiteY2" fmla="*/ 1558224 h 1623655"/>
                <a:gd name="connsiteX3" fmla="*/ 405743 w 3660844"/>
                <a:gd name="connsiteY3" fmla="*/ 851453 h 1623655"/>
                <a:gd name="connsiteX4" fmla="*/ 1868159 w 3660844"/>
                <a:gd name="connsiteY4" fmla="*/ 892516 h 1623655"/>
                <a:gd name="connsiteX5" fmla="*/ 3660844 w 3660844"/>
                <a:gd name="connsiteY5" fmla="*/ 11501 h 1623655"/>
                <a:gd name="connsiteX6" fmla="*/ 3652784 w 3660844"/>
                <a:gd name="connsiteY6" fmla="*/ 1596635 h 1623655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415274 w 3670375"/>
                <a:gd name="connsiteY3" fmla="*/ 851453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91 w 3670375"/>
                <a:gd name="connsiteY3" fmla="*/ 687147 h 1622576"/>
                <a:gd name="connsiteX4" fmla="*/ 1877690 w 3670375"/>
                <a:gd name="connsiteY4" fmla="*/ 892516 h 1622576"/>
                <a:gd name="connsiteX5" fmla="*/ 3670375 w 3670375"/>
                <a:gd name="connsiteY5" fmla="*/ 11501 h 1622576"/>
                <a:gd name="connsiteX6" fmla="*/ 3662315 w 3670375"/>
                <a:gd name="connsiteY6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4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9966 w 3798026"/>
                <a:gd name="connsiteY0" fmla="*/ 1596635 h 1622576"/>
                <a:gd name="connsiteX1" fmla="*/ 1851289 w 3798026"/>
                <a:gd name="connsiteY1" fmla="*/ 1622576 h 1622576"/>
                <a:gd name="connsiteX2" fmla="*/ 127651 w 3798026"/>
                <a:gd name="connsiteY2" fmla="*/ 1603468 h 1622576"/>
                <a:gd name="connsiteX3" fmla="*/ 150204 w 3798026"/>
                <a:gd name="connsiteY3" fmla="*/ 1061192 h 1622576"/>
                <a:gd name="connsiteX4" fmla="*/ 134042 w 3798026"/>
                <a:gd name="connsiteY4" fmla="*/ 687147 h 1622576"/>
                <a:gd name="connsiteX5" fmla="*/ 2005341 w 3798026"/>
                <a:gd name="connsiteY5" fmla="*/ 892516 h 1622576"/>
                <a:gd name="connsiteX6" fmla="*/ 3798026 w 3798026"/>
                <a:gd name="connsiteY6" fmla="*/ 11501 h 1622576"/>
                <a:gd name="connsiteX7" fmla="*/ 3789966 w 3798026"/>
                <a:gd name="connsiteY7" fmla="*/ 1596635 h 1622576"/>
                <a:gd name="connsiteX0" fmla="*/ 3794033 w 3802093"/>
                <a:gd name="connsiteY0" fmla="*/ 1596635 h 1622576"/>
                <a:gd name="connsiteX1" fmla="*/ 1855356 w 3802093"/>
                <a:gd name="connsiteY1" fmla="*/ 1622576 h 1622576"/>
                <a:gd name="connsiteX2" fmla="*/ 131718 w 3802093"/>
                <a:gd name="connsiteY2" fmla="*/ 1603468 h 1622576"/>
                <a:gd name="connsiteX3" fmla="*/ 138068 w 3802093"/>
                <a:gd name="connsiteY3" fmla="*/ 1063573 h 1622576"/>
                <a:gd name="connsiteX4" fmla="*/ 138109 w 3802093"/>
                <a:gd name="connsiteY4" fmla="*/ 687147 h 1622576"/>
                <a:gd name="connsiteX5" fmla="*/ 2009408 w 3802093"/>
                <a:gd name="connsiteY5" fmla="*/ 892516 h 1622576"/>
                <a:gd name="connsiteX6" fmla="*/ 3802093 w 3802093"/>
                <a:gd name="connsiteY6" fmla="*/ 11501 h 1622576"/>
                <a:gd name="connsiteX7" fmla="*/ 3794033 w 3802093"/>
                <a:gd name="connsiteY7" fmla="*/ 1596635 h 1622576"/>
                <a:gd name="connsiteX0" fmla="*/ 3787225 w 3795285"/>
                <a:gd name="connsiteY0" fmla="*/ 1596635 h 1622576"/>
                <a:gd name="connsiteX1" fmla="*/ 1848548 w 3795285"/>
                <a:gd name="connsiteY1" fmla="*/ 1622576 h 1622576"/>
                <a:gd name="connsiteX2" fmla="*/ 124910 w 3795285"/>
                <a:gd name="connsiteY2" fmla="*/ 1603468 h 1622576"/>
                <a:gd name="connsiteX3" fmla="*/ 131260 w 3795285"/>
                <a:gd name="connsiteY3" fmla="*/ 1063573 h 1622576"/>
                <a:gd name="connsiteX4" fmla="*/ 131301 w 3795285"/>
                <a:gd name="connsiteY4" fmla="*/ 687147 h 1622576"/>
                <a:gd name="connsiteX5" fmla="*/ 2002600 w 3795285"/>
                <a:gd name="connsiteY5" fmla="*/ 892516 h 1622576"/>
                <a:gd name="connsiteX6" fmla="*/ 3795285 w 3795285"/>
                <a:gd name="connsiteY6" fmla="*/ 11501 h 1622576"/>
                <a:gd name="connsiteX7" fmla="*/ 3787225 w 3795285"/>
                <a:gd name="connsiteY7" fmla="*/ 1596635 h 1622576"/>
                <a:gd name="connsiteX0" fmla="*/ 3662315 w 3670375"/>
                <a:gd name="connsiteY0" fmla="*/ 1596635 h 1622576"/>
                <a:gd name="connsiteX1" fmla="*/ 1723638 w 3670375"/>
                <a:gd name="connsiteY1" fmla="*/ 1622576 h 1622576"/>
                <a:gd name="connsiteX2" fmla="*/ 0 w 3670375"/>
                <a:gd name="connsiteY2" fmla="*/ 1603468 h 1622576"/>
                <a:gd name="connsiteX3" fmla="*/ 6350 w 3670375"/>
                <a:gd name="connsiteY3" fmla="*/ 1063573 h 1622576"/>
                <a:gd name="connsiteX4" fmla="*/ 6391 w 3670375"/>
                <a:gd name="connsiteY4" fmla="*/ 687147 h 1622576"/>
                <a:gd name="connsiteX5" fmla="*/ 1877690 w 3670375"/>
                <a:gd name="connsiteY5" fmla="*/ 892516 h 1622576"/>
                <a:gd name="connsiteX6" fmla="*/ 3670375 w 3670375"/>
                <a:gd name="connsiteY6" fmla="*/ 11501 h 1622576"/>
                <a:gd name="connsiteX7" fmla="*/ 3662315 w 3670375"/>
                <a:gd name="connsiteY7" fmla="*/ 1596635 h 1622576"/>
                <a:gd name="connsiteX0" fmla="*/ 3723683 w 3731743"/>
                <a:gd name="connsiteY0" fmla="*/ 1596635 h 1622576"/>
                <a:gd name="connsiteX1" fmla="*/ 1785006 w 3731743"/>
                <a:gd name="connsiteY1" fmla="*/ 1622576 h 1622576"/>
                <a:gd name="connsiteX2" fmla="*/ 61368 w 3731743"/>
                <a:gd name="connsiteY2" fmla="*/ 1603468 h 1622576"/>
                <a:gd name="connsiteX3" fmla="*/ 67718 w 3731743"/>
                <a:gd name="connsiteY3" fmla="*/ 1063573 h 1622576"/>
                <a:gd name="connsiteX4" fmla="*/ 0 w 3731743"/>
                <a:gd name="connsiteY4" fmla="*/ 687147 h 1622576"/>
                <a:gd name="connsiteX5" fmla="*/ 1939058 w 3731743"/>
                <a:gd name="connsiteY5" fmla="*/ 892516 h 1622576"/>
                <a:gd name="connsiteX6" fmla="*/ 3731743 w 3731743"/>
                <a:gd name="connsiteY6" fmla="*/ 11501 h 1622576"/>
                <a:gd name="connsiteX7" fmla="*/ 3723683 w 3731743"/>
                <a:gd name="connsiteY7" fmla="*/ 1596635 h 1622576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80270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6871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2524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4297 w 3744295"/>
                <a:gd name="connsiteY3" fmla="*/ 10635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7411 w 3744295"/>
                <a:gd name="connsiteY3" fmla="*/ 120835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6235 w 3744295"/>
                <a:gd name="connsiteY0" fmla="*/ 1596635 h 1622620"/>
                <a:gd name="connsiteX1" fmla="*/ 1797558 w 3744295"/>
                <a:gd name="connsiteY1" fmla="*/ 1622576 h 1622620"/>
                <a:gd name="connsiteX2" fmla="*/ 0 w 3744295"/>
                <a:gd name="connsiteY2" fmla="*/ 1603468 h 1622620"/>
                <a:gd name="connsiteX3" fmla="*/ 12082 w 3744295"/>
                <a:gd name="connsiteY3" fmla="*/ 911173 h 1622620"/>
                <a:gd name="connsiteX4" fmla="*/ 12552 w 3744295"/>
                <a:gd name="connsiteY4" fmla="*/ 702387 h 1622620"/>
                <a:gd name="connsiteX5" fmla="*/ 1951610 w 3744295"/>
                <a:gd name="connsiteY5" fmla="*/ 892516 h 1622620"/>
                <a:gd name="connsiteX6" fmla="*/ 3744295 w 3744295"/>
                <a:gd name="connsiteY6" fmla="*/ 11501 h 1622620"/>
                <a:gd name="connsiteX7" fmla="*/ 3736235 w 3744295"/>
                <a:gd name="connsiteY7" fmla="*/ 1596635 h 162262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31564 w 3739624"/>
                <a:gd name="connsiteY0" fmla="*/ 1596635 h 1622700"/>
                <a:gd name="connsiteX1" fmla="*/ 1792887 w 3739624"/>
                <a:gd name="connsiteY1" fmla="*/ 1622576 h 1622700"/>
                <a:gd name="connsiteX2" fmla="*/ 0 w 3739624"/>
                <a:gd name="connsiteY2" fmla="*/ 1607278 h 1622700"/>
                <a:gd name="connsiteX3" fmla="*/ 7411 w 3739624"/>
                <a:gd name="connsiteY3" fmla="*/ 911173 h 1622700"/>
                <a:gd name="connsiteX4" fmla="*/ 7881 w 3739624"/>
                <a:gd name="connsiteY4" fmla="*/ 702387 h 1622700"/>
                <a:gd name="connsiteX5" fmla="*/ 1946939 w 3739624"/>
                <a:gd name="connsiteY5" fmla="*/ 892516 h 1622700"/>
                <a:gd name="connsiteX6" fmla="*/ 3739624 w 3739624"/>
                <a:gd name="connsiteY6" fmla="*/ 11501 h 1622700"/>
                <a:gd name="connsiteX7" fmla="*/ 3731564 w 3739624"/>
                <a:gd name="connsiteY7" fmla="*/ 1596635 h 1622700"/>
                <a:gd name="connsiteX0" fmla="*/ 3726267 w 3734327"/>
                <a:gd name="connsiteY0" fmla="*/ 1596635 h 1622620"/>
                <a:gd name="connsiteX1" fmla="*/ 1787590 w 3734327"/>
                <a:gd name="connsiteY1" fmla="*/ 1622576 h 1622620"/>
                <a:gd name="connsiteX2" fmla="*/ 931 w 3734327"/>
                <a:gd name="connsiteY2" fmla="*/ 1603468 h 1622620"/>
                <a:gd name="connsiteX3" fmla="*/ 2114 w 3734327"/>
                <a:gd name="connsiteY3" fmla="*/ 911173 h 1622620"/>
                <a:gd name="connsiteX4" fmla="*/ 2584 w 3734327"/>
                <a:gd name="connsiteY4" fmla="*/ 702387 h 1622620"/>
                <a:gd name="connsiteX5" fmla="*/ 1941642 w 3734327"/>
                <a:gd name="connsiteY5" fmla="*/ 892516 h 1622620"/>
                <a:gd name="connsiteX6" fmla="*/ 3734327 w 3734327"/>
                <a:gd name="connsiteY6" fmla="*/ 11501 h 1622620"/>
                <a:gd name="connsiteX7" fmla="*/ 3726267 w 3734327"/>
                <a:gd name="connsiteY7" fmla="*/ 1596635 h 162262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911173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1961 w 3738067"/>
                <a:gd name="connsiteY3" fmla="*/ 913554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4881 w 3738067"/>
                <a:gd name="connsiteY3" fmla="*/ 744485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988 w 3738067"/>
                <a:gd name="connsiteY3" fmla="*/ 7492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854 w 3738067"/>
                <a:gd name="connsiteY3" fmla="*/ 751629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730007 w 3738067"/>
                <a:gd name="connsiteY0" fmla="*/ 1596635 h 1622700"/>
                <a:gd name="connsiteX1" fmla="*/ 1791330 w 3738067"/>
                <a:gd name="connsiteY1" fmla="*/ 1622576 h 1622700"/>
                <a:gd name="connsiteX2" fmla="*/ 0 w 3738067"/>
                <a:gd name="connsiteY2" fmla="*/ 1607278 h 1622700"/>
                <a:gd name="connsiteX3" fmla="*/ 55486 w 3738067"/>
                <a:gd name="connsiteY3" fmla="*/ 863548 h 1622700"/>
                <a:gd name="connsiteX4" fmla="*/ 6324 w 3738067"/>
                <a:gd name="connsiteY4" fmla="*/ 702387 h 1622700"/>
                <a:gd name="connsiteX5" fmla="*/ 1945382 w 3738067"/>
                <a:gd name="connsiteY5" fmla="*/ 892516 h 1622700"/>
                <a:gd name="connsiteX6" fmla="*/ 3738067 w 3738067"/>
                <a:gd name="connsiteY6" fmla="*/ 11501 h 1622700"/>
                <a:gd name="connsiteX7" fmla="*/ 3730007 w 3738067"/>
                <a:gd name="connsiteY7" fmla="*/ 1596635 h 1622700"/>
                <a:gd name="connsiteX0" fmla="*/ 3960024 w 3968084"/>
                <a:gd name="connsiteY0" fmla="*/ 1596635 h 1622700"/>
                <a:gd name="connsiteX1" fmla="*/ 2021347 w 3968084"/>
                <a:gd name="connsiteY1" fmla="*/ 1622576 h 1622700"/>
                <a:gd name="connsiteX2" fmla="*/ 230017 w 3968084"/>
                <a:gd name="connsiteY2" fmla="*/ 1607278 h 1622700"/>
                <a:gd name="connsiteX3" fmla="*/ 236341 w 3968084"/>
                <a:gd name="connsiteY3" fmla="*/ 702387 h 1622700"/>
                <a:gd name="connsiteX4" fmla="*/ 2175399 w 3968084"/>
                <a:gd name="connsiteY4" fmla="*/ 892516 h 1622700"/>
                <a:gd name="connsiteX5" fmla="*/ 3968084 w 3968084"/>
                <a:gd name="connsiteY5" fmla="*/ 11501 h 1622700"/>
                <a:gd name="connsiteX6" fmla="*/ 3960024 w 3968084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2087170 w 3879855"/>
                <a:gd name="connsiteY4" fmla="*/ 892516 h 1622700"/>
                <a:gd name="connsiteX5" fmla="*/ 3879855 w 3879855"/>
                <a:gd name="connsiteY5" fmla="*/ 11501 h 1622700"/>
                <a:gd name="connsiteX6" fmla="*/ 3871795 w 3879855"/>
                <a:gd name="connsiteY6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871795 w 3879855"/>
                <a:gd name="connsiteY0" fmla="*/ 1596635 h 1622700"/>
                <a:gd name="connsiteX1" fmla="*/ 1933118 w 3879855"/>
                <a:gd name="connsiteY1" fmla="*/ 1622576 h 1622700"/>
                <a:gd name="connsiteX2" fmla="*/ 141788 w 3879855"/>
                <a:gd name="connsiteY2" fmla="*/ 1607278 h 1622700"/>
                <a:gd name="connsiteX3" fmla="*/ 148112 w 3879855"/>
                <a:gd name="connsiteY3" fmla="*/ 702387 h 1622700"/>
                <a:gd name="connsiteX4" fmla="*/ 519321 w 3879855"/>
                <a:gd name="connsiteY4" fmla="*/ 689077 h 1622700"/>
                <a:gd name="connsiteX5" fmla="*/ 2087170 w 3879855"/>
                <a:gd name="connsiteY5" fmla="*/ 892516 h 1622700"/>
                <a:gd name="connsiteX6" fmla="*/ 3879855 w 3879855"/>
                <a:gd name="connsiteY6" fmla="*/ 11501 h 1622700"/>
                <a:gd name="connsiteX7" fmla="*/ 3871795 w 3879855"/>
                <a:gd name="connsiteY7" fmla="*/ 1596635 h 1622700"/>
                <a:gd name="connsiteX0" fmla="*/ 3734948 w 3743008"/>
                <a:gd name="connsiteY0" fmla="*/ 1596635 h 1622700"/>
                <a:gd name="connsiteX1" fmla="*/ 1796271 w 3743008"/>
                <a:gd name="connsiteY1" fmla="*/ 1622576 h 1622700"/>
                <a:gd name="connsiteX2" fmla="*/ 4941 w 3743008"/>
                <a:gd name="connsiteY2" fmla="*/ 1607278 h 1622700"/>
                <a:gd name="connsiteX3" fmla="*/ 11265 w 3743008"/>
                <a:gd name="connsiteY3" fmla="*/ 702387 h 1622700"/>
                <a:gd name="connsiteX4" fmla="*/ 382474 w 3743008"/>
                <a:gd name="connsiteY4" fmla="*/ 689077 h 1622700"/>
                <a:gd name="connsiteX5" fmla="*/ 1950323 w 3743008"/>
                <a:gd name="connsiteY5" fmla="*/ 892516 h 1622700"/>
                <a:gd name="connsiteX6" fmla="*/ 3743008 w 3743008"/>
                <a:gd name="connsiteY6" fmla="*/ 11501 h 1622700"/>
                <a:gd name="connsiteX7" fmla="*/ 3734948 w 3743008"/>
                <a:gd name="connsiteY7" fmla="*/ 1596635 h 1622700"/>
                <a:gd name="connsiteX0" fmla="*/ 3743205 w 3751265"/>
                <a:gd name="connsiteY0" fmla="*/ 1596635 h 1622700"/>
                <a:gd name="connsiteX1" fmla="*/ 1804528 w 3751265"/>
                <a:gd name="connsiteY1" fmla="*/ 1622576 h 1622700"/>
                <a:gd name="connsiteX2" fmla="*/ 13198 w 3751265"/>
                <a:gd name="connsiteY2" fmla="*/ 1607278 h 1622700"/>
                <a:gd name="connsiteX3" fmla="*/ 3951 w 3751265"/>
                <a:gd name="connsiteY3" fmla="*/ 704768 h 1622700"/>
                <a:gd name="connsiteX4" fmla="*/ 390731 w 3751265"/>
                <a:gd name="connsiteY4" fmla="*/ 689077 h 1622700"/>
                <a:gd name="connsiteX5" fmla="*/ 1958580 w 3751265"/>
                <a:gd name="connsiteY5" fmla="*/ 892516 h 1622700"/>
                <a:gd name="connsiteX6" fmla="*/ 3751265 w 3751265"/>
                <a:gd name="connsiteY6" fmla="*/ 11501 h 1622700"/>
                <a:gd name="connsiteX7" fmla="*/ 3743205 w 3751265"/>
                <a:gd name="connsiteY7" fmla="*/ 1596635 h 1622700"/>
                <a:gd name="connsiteX0" fmla="*/ 3750518 w 3758578"/>
                <a:gd name="connsiteY0" fmla="*/ 1596635 h 1623051"/>
                <a:gd name="connsiteX1" fmla="*/ 1811841 w 3758578"/>
                <a:gd name="connsiteY1" fmla="*/ 1622576 h 1623051"/>
                <a:gd name="connsiteX2" fmla="*/ 4940 w 3758578"/>
                <a:gd name="connsiteY2" fmla="*/ 1614422 h 1623051"/>
                <a:gd name="connsiteX3" fmla="*/ 11264 w 3758578"/>
                <a:gd name="connsiteY3" fmla="*/ 704768 h 1623051"/>
                <a:gd name="connsiteX4" fmla="*/ 398044 w 3758578"/>
                <a:gd name="connsiteY4" fmla="*/ 689077 h 1623051"/>
                <a:gd name="connsiteX5" fmla="*/ 1965893 w 3758578"/>
                <a:gd name="connsiteY5" fmla="*/ 892516 h 1623051"/>
                <a:gd name="connsiteX6" fmla="*/ 3758578 w 3758578"/>
                <a:gd name="connsiteY6" fmla="*/ 11501 h 1623051"/>
                <a:gd name="connsiteX7" fmla="*/ 3750518 w 375857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393104 w 3753638"/>
                <a:gd name="connsiteY4" fmla="*/ 689077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743883 w 3753638"/>
                <a:gd name="connsiteY4" fmla="*/ 1098652 h 1623051"/>
                <a:gd name="connsiteX5" fmla="*/ 1960953 w 3753638"/>
                <a:gd name="connsiteY5" fmla="*/ 892516 h 1623051"/>
                <a:gd name="connsiteX6" fmla="*/ 3753638 w 3753638"/>
                <a:gd name="connsiteY6" fmla="*/ 11501 h 1623051"/>
                <a:gd name="connsiteX7" fmla="*/ 3745578 w 3753638"/>
                <a:gd name="connsiteY7" fmla="*/ 1596635 h 1623051"/>
                <a:gd name="connsiteX0" fmla="*/ 3745578 w 3753638"/>
                <a:gd name="connsiteY0" fmla="*/ 1596635 h 1623051"/>
                <a:gd name="connsiteX1" fmla="*/ 1806901 w 3753638"/>
                <a:gd name="connsiteY1" fmla="*/ 1622576 h 1623051"/>
                <a:gd name="connsiteX2" fmla="*/ 0 w 3753638"/>
                <a:gd name="connsiteY2" fmla="*/ 1614422 h 1623051"/>
                <a:gd name="connsiteX3" fmla="*/ 6324 w 3753638"/>
                <a:gd name="connsiteY3" fmla="*/ 704768 h 1623051"/>
                <a:gd name="connsiteX4" fmla="*/ 1960953 w 3753638"/>
                <a:gd name="connsiteY4" fmla="*/ 892516 h 1623051"/>
                <a:gd name="connsiteX5" fmla="*/ 3753638 w 3753638"/>
                <a:gd name="connsiteY5" fmla="*/ 11501 h 1623051"/>
                <a:gd name="connsiteX6" fmla="*/ 3745578 w 3753638"/>
                <a:gd name="connsiteY6" fmla="*/ 1596635 h 1623051"/>
                <a:gd name="connsiteX0" fmla="*/ 3745578 w 3753638"/>
                <a:gd name="connsiteY0" fmla="*/ 1594506 h 1620922"/>
                <a:gd name="connsiteX1" fmla="*/ 1806901 w 3753638"/>
                <a:gd name="connsiteY1" fmla="*/ 1620447 h 1620922"/>
                <a:gd name="connsiteX2" fmla="*/ 0 w 3753638"/>
                <a:gd name="connsiteY2" fmla="*/ 1612293 h 1620922"/>
                <a:gd name="connsiteX3" fmla="*/ 6324 w 3753638"/>
                <a:gd name="connsiteY3" fmla="*/ 702639 h 1620922"/>
                <a:gd name="connsiteX4" fmla="*/ 1754638 w 3753638"/>
                <a:gd name="connsiteY4" fmla="*/ 1099937 h 1620922"/>
                <a:gd name="connsiteX5" fmla="*/ 3753638 w 3753638"/>
                <a:gd name="connsiteY5" fmla="*/ 9372 h 1620922"/>
                <a:gd name="connsiteX6" fmla="*/ 3745578 w 3753638"/>
                <a:gd name="connsiteY6" fmla="*/ 1594506 h 1620922"/>
                <a:gd name="connsiteX0" fmla="*/ 3745578 w 3753638"/>
                <a:gd name="connsiteY0" fmla="*/ 1594429 h 1620845"/>
                <a:gd name="connsiteX1" fmla="*/ 1806901 w 3753638"/>
                <a:gd name="connsiteY1" fmla="*/ 1620370 h 1620845"/>
                <a:gd name="connsiteX2" fmla="*/ 0 w 3753638"/>
                <a:gd name="connsiteY2" fmla="*/ 1612216 h 1620845"/>
                <a:gd name="connsiteX3" fmla="*/ 6324 w 3753638"/>
                <a:gd name="connsiteY3" fmla="*/ 702562 h 1620845"/>
                <a:gd name="connsiteX4" fmla="*/ 1754638 w 3753638"/>
                <a:gd name="connsiteY4" fmla="*/ 1099860 h 1620845"/>
                <a:gd name="connsiteX5" fmla="*/ 3753638 w 3753638"/>
                <a:gd name="connsiteY5" fmla="*/ 9295 h 1620845"/>
                <a:gd name="connsiteX6" fmla="*/ 3745578 w 3753638"/>
                <a:gd name="connsiteY6" fmla="*/ 1594429 h 1620845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4638 w 3753638"/>
                <a:gd name="connsiteY4" fmla="*/ 10905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22391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58531 w 3753638"/>
                <a:gd name="connsiteY4" fmla="*/ 1166765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  <a:gd name="connsiteX0" fmla="*/ 3745578 w 3753638"/>
                <a:gd name="connsiteY0" fmla="*/ 1585134 h 1611550"/>
                <a:gd name="connsiteX1" fmla="*/ 1806901 w 3753638"/>
                <a:gd name="connsiteY1" fmla="*/ 1611075 h 1611550"/>
                <a:gd name="connsiteX2" fmla="*/ 0 w 3753638"/>
                <a:gd name="connsiteY2" fmla="*/ 1602921 h 1611550"/>
                <a:gd name="connsiteX3" fmla="*/ 6324 w 3753638"/>
                <a:gd name="connsiteY3" fmla="*/ 693267 h 1611550"/>
                <a:gd name="connsiteX4" fmla="*/ 1789208 w 3753638"/>
                <a:gd name="connsiteY4" fmla="*/ 1146294 h 1611550"/>
                <a:gd name="connsiteX5" fmla="*/ 3753638 w 3753638"/>
                <a:gd name="connsiteY5" fmla="*/ 0 h 1611550"/>
                <a:gd name="connsiteX6" fmla="*/ 3745578 w 3753638"/>
                <a:gd name="connsiteY6" fmla="*/ 1585134 h 16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638" h="1611550">
                  <a:moveTo>
                    <a:pt x="3745578" y="1585134"/>
                  </a:moveTo>
                  <a:lnTo>
                    <a:pt x="1806901" y="1611075"/>
                  </a:lnTo>
                  <a:cubicBezTo>
                    <a:pt x="1182638" y="1614040"/>
                    <a:pt x="1200738" y="1602146"/>
                    <a:pt x="0" y="1602921"/>
                  </a:cubicBezTo>
                  <a:cubicBezTo>
                    <a:pt x="7265" y="840880"/>
                    <a:pt x="-2769" y="1583493"/>
                    <a:pt x="6324" y="693267"/>
                  </a:cubicBezTo>
                  <a:cubicBezTo>
                    <a:pt x="544346" y="1074789"/>
                    <a:pt x="1097725" y="1241366"/>
                    <a:pt x="1789208" y="1146294"/>
                  </a:cubicBezTo>
                  <a:cubicBezTo>
                    <a:pt x="2292490" y="998041"/>
                    <a:pt x="2347293" y="1125543"/>
                    <a:pt x="3753638" y="0"/>
                  </a:cubicBezTo>
                  <a:cubicBezTo>
                    <a:pt x="3751091" y="776493"/>
                    <a:pt x="3752260" y="475879"/>
                    <a:pt x="3745578" y="1585134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5122" name="Picture 2" descr="http://i.idnes.cz/07/122/cl/TOM1fad1d_vrsatec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02" y="1145698"/>
            <a:ext cx="3673726" cy="27552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moldava.cz/data/editor/68cs.jpg?gcm_date=1222166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99076"/>
            <a:ext cx="4536504" cy="305308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.radio.cz/pictures/r/czech/orlicke_hory/cesko_polska_hranic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90" y="3513815"/>
            <a:ext cx="1776805" cy="2520291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eb.uhk.cz/cvp/cr/czznmaly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6" y="1124744"/>
            <a:ext cx="952016" cy="10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F48D-486A-454B-8D6D-72DFE0299C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Zástupný symbol pro zápatí 1"/>
          <p:cNvSpPr txBox="1">
            <a:spLocks/>
          </p:cNvSpPr>
          <p:nvPr/>
        </p:nvSpPr>
        <p:spPr bwMode="white">
          <a:xfrm>
            <a:off x="0" y="6611220"/>
            <a:ext cx="3066363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1050" dirty="0" smtClean="0"/>
              <a:t>EU OPVK – III/2 – A2 – </a:t>
            </a:r>
            <a:r>
              <a:rPr lang="cs-CZ" sz="1050" dirty="0"/>
              <a:t>2</a:t>
            </a:r>
            <a:r>
              <a:rPr lang="pt-BR" sz="1050" dirty="0" smtClean="0"/>
              <a:t>/2</a:t>
            </a:r>
            <a:r>
              <a:rPr lang="cs-CZ" sz="1050" dirty="0" smtClean="0"/>
              <a:t>1</a:t>
            </a:r>
            <a:r>
              <a:rPr lang="pt-BR" sz="1050" dirty="0" smtClean="0"/>
              <a:t> – Rak Petr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310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2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01136794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TP001136794</AuthoringAssetId>
    <AssetId xmlns="145c5697-5eb5-440b-b2f1-a8273fb59250">TS001136794</AssetId>
  </documentManagement>
</p:properties>
</file>

<file path=customXml/itemProps1.xml><?xml version="1.0" encoding="utf-8"?>
<ds:datastoreItem xmlns:ds="http://schemas.openxmlformats.org/officeDocument/2006/customXml" ds:itemID="{4C0A0DAE-DEB5-474E-B076-41CCF0A7C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7E5B59-3694-4C77-B910-A2F8DB265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25DA52D-FED8-44F1-A7E7-60A17757E12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04B827A-39C5-4B99-ABC4-596DDF6F28A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45c5697-5eb5-440b-b2f1-a8273fb5925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TS001136794</Template>
  <TotalTime>5624</TotalTime>
  <Words>815</Words>
  <Application>Microsoft Office PowerPoint</Application>
  <PresentationFormat>Předvádění na obrazovce (4:3)</PresentationFormat>
  <Paragraphs>161</Paragraphs>
  <Slides>22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TS001136794</vt:lpstr>
      <vt:lpstr>ČESKÁ REPUBLIKA</vt:lpstr>
      <vt:lpstr>Opakování polohy ČR</vt:lpstr>
      <vt:lpstr>Opakování polohy ČR</vt:lpstr>
      <vt:lpstr>Délka hranic sousedních států</vt:lpstr>
      <vt:lpstr>Pohraničí a Příhraničí</vt:lpstr>
      <vt:lpstr>Vznik Československa</vt:lpstr>
      <vt:lpstr>Společný stát Československo</vt:lpstr>
      <vt:lpstr> Státní hranice ČSSR v období  socialismu </vt:lpstr>
      <vt:lpstr>Státní hranice ČR dnes </vt:lpstr>
      <vt:lpstr>Státní symboly ČR</vt:lpstr>
      <vt:lpstr>Státní symboly ČR</vt:lpstr>
      <vt:lpstr>Státní symboly ČR</vt:lpstr>
      <vt:lpstr>Standarta prezidenta republiky </vt:lpstr>
      <vt:lpstr>Státní hymna ČR</vt:lpstr>
      <vt:lpstr>Základní údaje o ČR</vt:lpstr>
      <vt:lpstr>Kraje České republiky</vt:lpstr>
      <vt:lpstr>Kraje České republiky</vt:lpstr>
      <vt:lpstr>Kraje České republiky</vt:lpstr>
      <vt:lpstr>Největší města ČR</vt:lpstr>
      <vt:lpstr>Opakujeme o České republice</vt:lpstr>
      <vt:lpstr>NEJ České republiky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admin</dc:creator>
  <cp:lastModifiedBy>Iva Paráková</cp:lastModifiedBy>
  <cp:revision>119</cp:revision>
  <dcterms:created xsi:type="dcterms:W3CDTF">2011-03-02T12:17:33Z</dcterms:created>
  <dcterms:modified xsi:type="dcterms:W3CDTF">2019-02-05T16:00:10Z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TS001136794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(Blue-green wave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(Blue-green wave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XP;#79;#Template 12;#67;#PowerPoint - Design Templt 12;#64;#PowerPoint 2003;#65;#Microsoft Office PowerPoint 2007;#66;#PowerPoint - Design Templt 2003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259079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TP001136794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