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ysava.websnadno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 Sobě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Vlastivěda  5. </a:t>
            </a:r>
            <a:r>
              <a:rPr lang="cs-CZ" dirty="0"/>
              <a:t>ročník</a:t>
            </a:r>
          </a:p>
        </p:txBody>
      </p:sp>
    </p:spTree>
    <p:extLst>
      <p:ext uri="{BB962C8B-B14F-4D97-AF65-F5344CB8AC3E}">
        <p14:creationId xmlns:p14="http://schemas.microsoft.com/office/powerpoint/2010/main" val="226447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68041-F8E3-4F6E-8735-1038BC78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 sobě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155BE-6BFD-43CA-A686-D895492FA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kulturní rozvoj českého jazyka</a:t>
            </a:r>
            <a:endParaRPr lang="en-US" dirty="0"/>
          </a:p>
          <a:p>
            <a:r>
              <a:rPr lang="cs-CZ" dirty="0"/>
              <a:t> období: polovina 19. století</a:t>
            </a:r>
            <a:endParaRPr lang="en-US" dirty="0"/>
          </a:p>
          <a:p>
            <a:r>
              <a:rPr lang="cs-CZ" dirty="0"/>
              <a:t> TV organizace Sokol - pořádá veřejná cvičení - </a:t>
            </a:r>
            <a:r>
              <a:rPr lang="cs-CZ" b="1" u="sng" dirty="0"/>
              <a:t>slety</a:t>
            </a:r>
            <a:endParaRPr lang="en-US" b="1" u="sng" dirty="0"/>
          </a:p>
          <a:p>
            <a:r>
              <a:rPr lang="cs-CZ" dirty="0"/>
              <a:t> rozmach školství – rok 1882 - Češi mají univerzitu</a:t>
            </a:r>
          </a:p>
          <a:p>
            <a:r>
              <a:rPr lang="cs-CZ" dirty="0"/>
              <a:t>dosavadní byla pouze německá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1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98A6B-F5CF-4918-A45A-9C5E90CE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 Sobě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B4480-9F2C-4D2A-AAF8-8B4CC3C54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generace českých umělců</a:t>
            </a:r>
            <a:endParaRPr lang="en-US" dirty="0"/>
          </a:p>
          <a:p>
            <a:r>
              <a:rPr lang="cs-CZ" dirty="0"/>
              <a:t> spisovatelé: Božena Němcová, Alois Jirásek , Karel Jaromír Erben</a:t>
            </a:r>
            <a:endParaRPr lang="en-US" dirty="0"/>
          </a:p>
          <a:p>
            <a:r>
              <a:rPr lang="cs-CZ" dirty="0"/>
              <a:t> básníci: Jan Neruda, Karel Hynek Mácha</a:t>
            </a:r>
            <a:endParaRPr lang="en-US" dirty="0"/>
          </a:p>
          <a:p>
            <a:r>
              <a:rPr lang="cs-CZ" dirty="0"/>
              <a:t> hudební skladatelé: Antonín Dvořák , Bedřich Smetana</a:t>
            </a:r>
            <a:endParaRPr lang="en-US" dirty="0"/>
          </a:p>
          <a:p>
            <a:r>
              <a:rPr lang="cs-CZ" dirty="0"/>
              <a:t> malíři: Mikoláš Aleš, František Ženíšek, Josef Mánes</a:t>
            </a:r>
            <a:endParaRPr lang="en-US" dirty="0"/>
          </a:p>
          <a:p>
            <a:r>
              <a:rPr lang="cs-CZ" dirty="0"/>
              <a:t> sochaři: Josef Václav Myslbek</a:t>
            </a:r>
            <a:endParaRPr lang="en-US" dirty="0"/>
          </a:p>
          <a:p>
            <a:r>
              <a:rPr lang="cs-CZ" dirty="0"/>
              <a:t> postaveno Národní divadlo v Praze -ze sbírek – byl požár</a:t>
            </a:r>
            <a:endParaRPr lang="en-US" dirty="0"/>
          </a:p>
          <a:p>
            <a:r>
              <a:rPr lang="cs-CZ" dirty="0"/>
              <a:t> roku 1883 – bylo znovu postaveno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7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50C3B-9D6D-47C4-87A8-B9BD2074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text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F6602-F983-4957-859E-6BB1E4340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……………………………….. rozvoj českého jazyka</a:t>
            </a:r>
            <a:endParaRPr lang="en-US" dirty="0"/>
          </a:p>
          <a:p>
            <a:r>
              <a:rPr lang="cs-CZ" dirty="0"/>
              <a:t> období: ………………………………………………….</a:t>
            </a:r>
            <a:endParaRPr lang="en-US" dirty="0"/>
          </a:p>
          <a:p>
            <a:r>
              <a:rPr lang="cs-CZ" dirty="0"/>
              <a:t>TV organizace ………………………………… - pořádá ………………………………. - …………………………..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9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68E43-B397-48A8-B480-5C61A2C5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text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1FAD8-DFB2-43C2-8C62-7DB814F3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- rozmach …………………………….. – rok …………………… - Češi mají univerzitu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generace …………………………………….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spisovatelé: ……………………………….., …………………………….., …………………………………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básníci: ……………………………….,………………………………………,…………………………………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hudební skladatelé: …………………………………..,…………………………………………….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malíři: ………………………………………………, ………………………………., ……………………………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sochaři: ……………………………………………..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postaveno národní divadlo ze ………………………………………………….. – byl ……………………,,,,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- roku ……………………………. – bylo znovu postaveno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4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AF5AB-6541-4DED-9D87-19373BFC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94C61-07AC-4413-B1AB-E12976C97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Děláno podle testu, který můžete najít na našich stránkách</a:t>
            </a:r>
          </a:p>
          <a:p>
            <a:pPr marL="0" indent="0">
              <a:buNone/>
            </a:pPr>
            <a:r>
              <a:rPr lang="cs-CZ" dirty="0"/>
              <a:t>Zdroje:</a:t>
            </a:r>
          </a:p>
          <a:p>
            <a:pPr>
              <a:buFontTx/>
              <a:buChar char="-"/>
            </a:pPr>
            <a:r>
              <a:rPr lang="cs-CZ" dirty="0"/>
              <a:t>Zdroj textu: </a:t>
            </a:r>
            <a:r>
              <a:rPr lang="cs-CZ" dirty="0">
                <a:hlinkClick r:id="rId2"/>
              </a:rPr>
              <a:t>https://rysava.websnadno.cz</a:t>
            </a:r>
            <a:r>
              <a:rPr lang="cs-CZ" dirty="0"/>
              <a:t> – upraveno</a:t>
            </a:r>
          </a:p>
          <a:p>
            <a:pPr>
              <a:buFontTx/>
              <a:buChar char="-"/>
            </a:pPr>
            <a:r>
              <a:rPr lang="cs-CZ" dirty="0"/>
              <a:t>Návrh na Prezentaci: Microsoft Office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Více výukových souborů najdete na stránce</a:t>
            </a:r>
            <a:r>
              <a:rPr lang="cs-CZ"/>
              <a:t>: http://emagister.eu </a:t>
            </a:r>
          </a:p>
        </p:txBody>
      </p:sp>
    </p:spTree>
    <p:extLst>
      <p:ext uri="{BB962C8B-B14F-4D97-AF65-F5344CB8AC3E}">
        <p14:creationId xmlns:p14="http://schemas.microsoft.com/office/powerpoint/2010/main" val="1676213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E3DC6C580EAB43AA233502FFDB6F7C" ma:contentTypeVersion="13" ma:contentTypeDescription="Vytvoří nový dokument" ma:contentTypeScope="" ma:versionID="79a3ae13bf02bb8c225ad16c684dc361">
  <xsd:schema xmlns:xsd="http://www.w3.org/2001/XMLSchema" xmlns:xs="http://www.w3.org/2001/XMLSchema" xmlns:p="http://schemas.microsoft.com/office/2006/metadata/properties" xmlns:ns3="3d0d78e5-e44b-482a-a19c-afc095f48516" xmlns:ns4="389f5fd7-5cc7-4c32-9f1a-85514116238a" targetNamespace="http://schemas.microsoft.com/office/2006/metadata/properties" ma:root="true" ma:fieldsID="f5820d1d2a8b70c79b11c8c98aa22d99" ns3:_="" ns4:_="">
    <xsd:import namespace="3d0d78e5-e44b-482a-a19c-afc095f48516"/>
    <xsd:import namespace="389f5fd7-5cc7-4c32-9f1a-8551411623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d78e5-e44b-482a-a19c-afc095f485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f5fd7-5cc7-4c32-9f1a-8551411623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8425B1-4DC3-46ED-90C2-659F74767E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A79BDD-36E2-42F6-97B7-9F9D806C53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0d78e5-e44b-482a-a19c-afc095f48516"/>
    <ds:schemaRef ds:uri="389f5fd7-5cc7-4c32-9f1a-8551411623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195E17-6B04-4C81-8E6B-D9176DA3454E}">
  <ds:schemaRefs>
    <ds:schemaRef ds:uri="3d0d78e5-e44b-482a-a19c-afc095f48516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389f5fd7-5cc7-4c32-9f1a-85514116238a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TC104033917[[fn=Berlín]]</Template>
  <TotalTime>20</TotalTime>
  <Words>234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Národ Sobě</vt:lpstr>
      <vt:lpstr>Národ sobě</vt:lpstr>
      <vt:lpstr>Národ Sobě</vt:lpstr>
      <vt:lpstr>Doplň text</vt:lpstr>
      <vt:lpstr>Doplň text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Barborik</dc:creator>
  <cp:lastModifiedBy>Iva Paráková</cp:lastModifiedBy>
  <cp:revision>4</cp:revision>
  <dcterms:created xsi:type="dcterms:W3CDTF">2013-07-31T14:15:51Z</dcterms:created>
  <dcterms:modified xsi:type="dcterms:W3CDTF">2021-01-19T20:46:32Z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0x010100D5E3DC6C580EAB43AA233502FFDB6F7C</vt:lpwstr>
  </property>
</Properties>
</file>