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97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1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7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36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9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43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9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0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54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72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454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magister.eu/" TargetMode="External"/><Relationship Id="rId2" Type="http://schemas.openxmlformats.org/officeDocument/2006/relationships/hyperlink" Target="https://rysava.websnadno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325D7E-C600-4C44-9839-BF4233814C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695E25C-06E7-4082-BE92-B571B616B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285571"/>
            <a:ext cx="11265408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4BD7DF-F4BB-427F-B4F6-6DC83A59A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rgbClr val="465359">
              <a:alpha val="97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8078AD4-F4F7-4FC5-9A59-23631B1CD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První světová válka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EDD9AD-A904-4305-B194-751CC24CA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467246"/>
            <a:ext cx="10965142" cy="48482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>
                    <a:alpha val="75000"/>
                  </a:srgbClr>
                </a:solidFill>
              </a:rPr>
              <a:t>Vlastivěda 5 ročník </a:t>
            </a:r>
          </a:p>
        </p:txBody>
      </p:sp>
    </p:spTree>
    <p:extLst>
      <p:ext uri="{BB962C8B-B14F-4D97-AF65-F5344CB8AC3E}">
        <p14:creationId xmlns:p14="http://schemas.microsoft.com/office/powerpoint/2010/main" val="28403789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44D4A-F3C4-48BA-BFE0-E54655A42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světová válka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277BDF-486C-4849-87BC-D6F76A9BD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Vypukla v červenci roku 1914 v Evropě</a:t>
            </a:r>
          </a:p>
          <a:p>
            <a:r>
              <a:rPr lang="cs-CZ" dirty="0"/>
              <a:t>Podnětem – atentát na následníka trůnu</a:t>
            </a:r>
          </a:p>
          <a:p>
            <a:r>
              <a:rPr lang="cs-CZ" dirty="0"/>
              <a:t>Příčina války – spory velmocí a nové rozdělení světa</a:t>
            </a:r>
          </a:p>
          <a:p>
            <a:r>
              <a:rPr lang="cs-CZ" dirty="0"/>
              <a:t>Bojovali státy Ústřední mocnosti ( Rakousko – Uhersko + Německo ) proti státům dohody ( Velká Británie, Francie, Rusko + ke konci války Spojené státy Americké ) </a:t>
            </a:r>
          </a:p>
          <a:p>
            <a:r>
              <a:rPr lang="cs-CZ" dirty="0"/>
              <a:t>Byly použity zákopy, tanky, letadla a otravné plyny</a:t>
            </a:r>
          </a:p>
          <a:p>
            <a:r>
              <a:rPr lang="cs-CZ" dirty="0"/>
              <a:t>Obyvatelstvo hladovělo – poukázky na odběr jídla</a:t>
            </a:r>
          </a:p>
          <a:p>
            <a:r>
              <a:rPr lang="cs-CZ" dirty="0"/>
              <a:t>Přeběhlíci tvořili legie – československé vojsko</a:t>
            </a:r>
          </a:p>
          <a:p>
            <a:r>
              <a:rPr lang="cs-CZ" dirty="0"/>
              <a:t>Listopad 1918 – porážky Německa a Rakouska – Uherska, které se v říjnu rozpadlo na ČSR</a:t>
            </a:r>
          </a:p>
        </p:txBody>
      </p:sp>
    </p:spTree>
    <p:extLst>
      <p:ext uri="{BB962C8B-B14F-4D97-AF65-F5344CB8AC3E}">
        <p14:creationId xmlns:p14="http://schemas.microsoft.com/office/powerpoint/2010/main" val="192571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A47DE9-5B41-43DF-AB7C-82C92121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 text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21622-26BC-4D4B-9CFD-BE09F88DC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                                                                      </a:t>
            </a:r>
            <a:r>
              <a:rPr lang="cs-CZ" sz="2400" b="1" dirty="0"/>
              <a:t>První světová válka</a:t>
            </a:r>
            <a:endParaRPr lang="cs-CZ" sz="2400" dirty="0"/>
          </a:p>
          <a:p>
            <a:pPr lvl="0"/>
            <a:r>
              <a:rPr lang="cs-CZ" dirty="0"/>
              <a:t>Vypukla v ……………………………… roku ……………….. v …………………………….</a:t>
            </a:r>
          </a:p>
          <a:p>
            <a:pPr lvl="0"/>
            <a:r>
              <a:rPr lang="cs-CZ" dirty="0"/>
              <a:t>Podnětem ………………………….. – na …………………………………………………….. Příčina války - ………………………………………………………………………………. . </a:t>
            </a:r>
          </a:p>
          <a:p>
            <a:pPr lvl="0"/>
            <a:r>
              <a:rPr lang="cs-CZ" dirty="0"/>
              <a:t>Bojovali státy Ústřední mocnosti ( ………………………………. + …………………………. )  proti státům dohody ( ……………………………………, ……………………………, …………………….. + ke konci i ………………………………………)</a:t>
            </a:r>
          </a:p>
          <a:p>
            <a:pPr lvl="0"/>
            <a:r>
              <a:rPr lang="cs-CZ" dirty="0"/>
              <a:t>Byli použity ………………………………., ………………………………………,  ………………………….., ……………………………………..</a:t>
            </a:r>
          </a:p>
          <a:p>
            <a:pPr lvl="0"/>
            <a:r>
              <a:rPr lang="cs-CZ" dirty="0"/>
              <a:t>Obyvatelstvo …………………………………… - poukázky na ………………………………</a:t>
            </a:r>
          </a:p>
          <a:p>
            <a:pPr lvl="0"/>
            <a:r>
              <a:rPr lang="cs-CZ" dirty="0"/>
              <a:t>Přeběhlíci tvořili …………………………….. - ………………………………… vojsko</a:t>
            </a:r>
          </a:p>
          <a:p>
            <a:pPr lvl="0"/>
            <a:r>
              <a:rPr lang="cs-CZ" dirty="0"/>
              <a:t>……………………. Roku ………………………. – porážka ……………………………………………., které se v říjnu rozpadlo na 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250700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63DD4-C9EA-4234-8E55-09FC8C90B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BDF346-D8D3-48FF-BDEE-8F70E8B52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Použité zdroje:</a:t>
            </a:r>
          </a:p>
          <a:p>
            <a:endParaRPr lang="cs-CZ" dirty="0"/>
          </a:p>
          <a:p>
            <a:pPr>
              <a:buFontTx/>
              <a:buChar char="-"/>
            </a:pPr>
            <a:r>
              <a:rPr lang="cs-CZ" dirty="0"/>
              <a:t>Šablona na prezentaci: Microsoft Office</a:t>
            </a:r>
          </a:p>
          <a:p>
            <a:pPr>
              <a:buFontTx/>
              <a:buChar char="-"/>
            </a:pPr>
            <a:r>
              <a:rPr lang="cs-CZ" dirty="0"/>
              <a:t>Zdroj textu: </a:t>
            </a:r>
            <a:r>
              <a:rPr lang="cs-CZ" dirty="0">
                <a:hlinkClick r:id="rId2"/>
              </a:rPr>
              <a:t>https://rysava.websnadno.cz</a:t>
            </a:r>
            <a:r>
              <a:rPr lang="cs-CZ" dirty="0"/>
              <a:t> – upraveno</a:t>
            </a:r>
          </a:p>
          <a:p>
            <a:pPr>
              <a:buFontTx/>
              <a:buChar char="-"/>
            </a:pPr>
            <a:r>
              <a:rPr lang="cs-CZ" dirty="0"/>
              <a:t>Podle testu, který můžete najít na našich stránkách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Více výukových souborů najdete na stránce: </a:t>
            </a:r>
            <a:r>
              <a:rPr lang="cs-CZ" dirty="0">
                <a:hlinkClick r:id="rId3"/>
              </a:rPr>
              <a:t>http://emagister.eu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92119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43341"/>
      </a:dk2>
      <a:lt2>
        <a:srgbClr val="E8E7E2"/>
      </a:lt2>
      <a:accent1>
        <a:srgbClr val="7D86DF"/>
      </a:accent1>
      <a:accent2>
        <a:srgbClr val="609DD8"/>
      </a:accent2>
      <a:accent3>
        <a:srgbClr val="55B0B8"/>
      </a:accent3>
      <a:accent4>
        <a:srgbClr val="51B594"/>
      </a:accent4>
      <a:accent5>
        <a:srgbClr val="55B86E"/>
      </a:accent5>
      <a:accent6>
        <a:srgbClr val="63B751"/>
      </a:accent6>
      <a:hlink>
        <a:srgbClr val="898453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5E3DC6C580EAB43AA233502FFDB6F7C" ma:contentTypeVersion="13" ma:contentTypeDescription="Vytvoří nový dokument" ma:contentTypeScope="" ma:versionID="79a3ae13bf02bb8c225ad16c684dc361">
  <xsd:schema xmlns:xsd="http://www.w3.org/2001/XMLSchema" xmlns:xs="http://www.w3.org/2001/XMLSchema" xmlns:p="http://schemas.microsoft.com/office/2006/metadata/properties" xmlns:ns3="3d0d78e5-e44b-482a-a19c-afc095f48516" xmlns:ns4="389f5fd7-5cc7-4c32-9f1a-85514116238a" targetNamespace="http://schemas.microsoft.com/office/2006/metadata/properties" ma:root="true" ma:fieldsID="f5820d1d2a8b70c79b11c8c98aa22d99" ns3:_="" ns4:_="">
    <xsd:import namespace="3d0d78e5-e44b-482a-a19c-afc095f48516"/>
    <xsd:import namespace="389f5fd7-5cc7-4c32-9f1a-8551411623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0d78e5-e44b-482a-a19c-afc095f485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9f5fd7-5cc7-4c32-9f1a-8551411623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FE9C91-9979-4D17-8893-447EE391B7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0d78e5-e44b-482a-a19c-afc095f48516"/>
    <ds:schemaRef ds:uri="389f5fd7-5cc7-4c32-9f1a-8551411623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5FCFD8-2488-4AB9-9DA2-5BBD8E53CC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3EBDED-CFE8-4F2B-BB89-68411A033E55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389f5fd7-5cc7-4c32-9f1a-85514116238a"/>
    <ds:schemaRef ds:uri="http://schemas.microsoft.com/office/infopath/2007/PartnerControls"/>
    <ds:schemaRef ds:uri="http://schemas.openxmlformats.org/package/2006/metadata/core-properties"/>
    <ds:schemaRef ds:uri="3d0d78e5-e44b-482a-a19c-afc095f485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219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Century Schoolbook</vt:lpstr>
      <vt:lpstr>Franklin Gothic Book</vt:lpstr>
      <vt:lpstr>Wingdings 2</vt:lpstr>
      <vt:lpstr>DividendVTI</vt:lpstr>
      <vt:lpstr>První světová válka</vt:lpstr>
      <vt:lpstr>První světová válka</vt:lpstr>
      <vt:lpstr>Doplň text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První světová válka</dc:title>
  <dc:creator>Štěpán</dc:creator>
  <cp:lastModifiedBy>Iva Paráková</cp:lastModifiedBy>
  <cp:revision>3</cp:revision>
  <dcterms:created xsi:type="dcterms:W3CDTF">2020-03-18T07:59:54Z</dcterms:created>
  <dcterms:modified xsi:type="dcterms:W3CDTF">2021-01-18T14:08:03Z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0x010100D5E3DC6C580EAB43AA233502FFDB6F7C</vt:lpwstr>
  </property>
</Properties>
</file>